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8" r:id="rId2"/>
  </p:sldMasterIdLst>
  <p:notesMasterIdLst>
    <p:notesMasterId r:id="rId17"/>
  </p:notesMasterIdLst>
  <p:handoutMasterIdLst>
    <p:handoutMasterId r:id="rId18"/>
  </p:handoutMasterIdLst>
  <p:sldIdLst>
    <p:sldId id="256" r:id="rId3"/>
    <p:sldId id="306" r:id="rId4"/>
    <p:sldId id="311" r:id="rId5"/>
    <p:sldId id="293" r:id="rId6"/>
    <p:sldId id="295" r:id="rId7"/>
    <p:sldId id="296" r:id="rId8"/>
    <p:sldId id="297" r:id="rId9"/>
    <p:sldId id="307" r:id="rId10"/>
    <p:sldId id="308" r:id="rId11"/>
    <p:sldId id="309" r:id="rId12"/>
    <p:sldId id="310" r:id="rId13"/>
    <p:sldId id="312" r:id="rId14"/>
    <p:sldId id="313" r:id="rId15"/>
    <p:sldId id="25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9E0"/>
    <a:srgbClr val="FF7348"/>
    <a:srgbClr val="FE92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72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-2572" y="-6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4DFDD3-DDCD-40A4-96C9-7D39577CD3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DF76D4-1B2F-446D-98FF-9F351DE415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9DEB3D-9405-4BC4-8E92-70610E39F9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17FF2A-667A-458A-8FE6-7C638FCC37F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39FDA3-8F3E-417F-A02A-E7C6E1DA7A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F6F1C-9DB0-4BB1-80C1-CA4EEE0B88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15728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017B2E-D03B-4417-A540-871B662EE53C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E01C7-F1C7-430D-B28A-0783ADAB1D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731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E01C7-F1C7-430D-B28A-0783ADAB1D99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88282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E01C7-F1C7-430D-B28A-0783ADAB1D99}" type="slidenum">
              <a:rPr lang="en-IN" smtClean="0">
                <a:solidFill>
                  <a:prstClr val="black"/>
                </a:solidFill>
              </a:rPr>
              <a:pPr/>
              <a:t>11</a:t>
            </a:fld>
            <a:endParaRPr lang="en-I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400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7E01C7-F1C7-430D-B28A-0783ADAB1D99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0159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7E01C7-F1C7-430D-B28A-0783ADAB1D99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2002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7E01C7-F1C7-430D-B28A-0783ADAB1D99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0072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Missing data in the training data set can reduce the power / fit of a model or can lead to a biased model because we have not analysed the behaviour and relationship with other variables correctly. It can lead to wrong prediction or classification.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E01C7-F1C7-430D-B28A-0783ADAB1D99}" type="slidenum">
              <a:rPr lang="en-IN" smtClean="0">
                <a:solidFill>
                  <a:prstClr val="black"/>
                </a:solidFill>
              </a:rPr>
              <a:pPr/>
              <a:t>4</a:t>
            </a:fld>
            <a:endParaRPr lang="en-I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03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7E01C7-F1C7-430D-B28A-0783ADAB1D99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4557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E01C7-F1C7-430D-B28A-0783ADAB1D99}" type="slidenum">
              <a:rPr lang="en-IN" smtClean="0">
                <a:solidFill>
                  <a:prstClr val="black"/>
                </a:solidFill>
              </a:rPr>
              <a:pPr/>
              <a:t>6</a:t>
            </a:fld>
            <a:endParaRPr lang="en-I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718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E01C7-F1C7-430D-B28A-0783ADAB1D99}" type="slidenum">
              <a:rPr lang="en-IN" smtClean="0">
                <a:solidFill>
                  <a:prstClr val="black"/>
                </a:solidFill>
              </a:rPr>
              <a:pPr/>
              <a:t>7</a:t>
            </a:fld>
            <a:endParaRPr lang="en-I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629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7E01C7-F1C7-430D-B28A-0783ADAB1D99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7163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E01C7-F1C7-430D-B28A-0783ADAB1D99}" type="slidenum">
              <a:rPr lang="en-IN" smtClean="0">
                <a:solidFill>
                  <a:prstClr val="black"/>
                </a:solidFill>
              </a:rPr>
              <a:pPr/>
              <a:t>9</a:t>
            </a:fld>
            <a:endParaRPr lang="en-I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276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7E01C7-F1C7-430D-B28A-0783ADAB1D99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5262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D9DB-B7C6-4B82-8D5A-D501426F4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BB3EDF-9C3B-472B-9201-03C2F4B889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C38E1-D92F-4C90-AB42-70B58CD1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0CB2D-ADCC-41C0-A602-7D618F1BF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87D5F-0C46-4BDD-9ABC-EA40CFA6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595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584B-C4AE-4DB0-83E3-FA9672D8C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CF027E-788F-4786-BF3C-F551EA93CC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CDEFF-468D-4494-872A-EF50738CF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0E802-AC9B-4936-A5F3-329215DD9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33D59-0038-44D9-87BD-D18021470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162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460BAD-F31F-46B8-B89C-4759A3B4B5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1ABD3B-A1C2-4EC7-89A2-49C0B9422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7D731-4403-4A3E-B93E-16B1A46E9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85752-FFB0-43A0-A751-8685FCC0D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C99AC-17E9-4246-8ADF-CA87482A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850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D9DB-B7C6-4B82-8D5A-D501426F4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BB3EDF-9C3B-472B-9201-03C2F4B889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C38E1-D92F-4C90-AB42-70B58CD1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0CB2D-ADCC-41C0-A602-7D618F1BF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87D5F-0C46-4BDD-9ABC-EA40CFA6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9119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A5507-B1A0-4953-A119-E48B8E7DF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2A53-60D8-4E9E-8C4E-69911700D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1CC7D3-0386-450D-B8AA-AE2D3C2DE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85254-22D5-48C5-83A4-DEA45D2D3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D20D6-F96B-4222-8EC8-E74FFF308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8163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A489-391E-434D-AEC3-4B6B59FE9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E0339-F4EE-4D0F-87C2-52E75203E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FC5B6-9560-4F61-BD8D-074AF279C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C8D50-2634-4815-BF21-73362744D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2D519-01D6-449D-BDF2-C4D314E5A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90019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17E29-A23E-4181-AD39-5A84FEF05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E689-5CD0-4281-B003-37E6CCAD2C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FA0369-5447-4EE7-8C36-4CEE2B2799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1AFFA0-E59D-4004-BCF9-669280C32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97B44-E209-4F6A-93C2-9606556FC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F0BA86-1F70-427D-9453-E799B3E5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5536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01FCC-E890-4A5C-B28C-C59C0A2D0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8CA64-93CC-418E-8764-983752E20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332363-85EC-43F6-A9C0-4B3437A74C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26E289-1DF0-425D-9FB8-FEF22C5DC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26FAC-14A8-4BDE-A901-19069AA014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34B254-437E-4E40-A179-F22A302B1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95BC85-C259-4DA5-A37C-01CEA1F23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FAA6AB-5B4B-475A-96F4-F5F2FD955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1338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80672-F727-40EF-B481-BBCDDCB5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1D60A8-D8F6-44FB-BD4B-56B6F3B44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5D8D46-68F1-4866-B745-708034CDF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0C1558-8CDF-4AF6-BCBA-398879E4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2500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537DE6-8905-420B-8934-409BF81E6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88A093-7F39-4159-9C16-10DD968BB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6DC41-C6D7-4D12-B20E-5AE3EE94B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9190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04F68-BDE9-41B8-A574-1D3B8BE0C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87637-A298-4DE1-B893-246A742C8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299ABE-E913-44BD-A57B-E97E873A8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6D9B3-DD55-47D9-BE28-D41726E2B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C1807E-2E30-4A1E-81DF-691B2762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531F84-1DED-4DE5-8D6A-B09290DEC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347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A5507-B1A0-4953-A119-E48B8E7DF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2A53-60D8-4E9E-8C4E-69911700D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1CC7D3-0386-450D-B8AA-AE2D3C2DE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85254-22D5-48C5-83A4-DEA45D2D3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D20D6-F96B-4222-8EC8-E74FFF308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89578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73549-B564-45B6-9BD4-8ECD2A799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0C1660-3002-4ADB-B607-C1126D3FB9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61849-F567-4FEE-B25C-117AC635E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761DE-114A-4F13-8A99-D30427213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B97331-76A8-4A26-95F8-CA505FF3E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3830A-B5C5-4D96-AE34-47966FA64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7388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584B-C4AE-4DB0-83E3-FA9672D8C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CF027E-788F-4786-BF3C-F551EA93CC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CDEFF-468D-4494-872A-EF50738CF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0E802-AC9B-4936-A5F3-329215DD9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33D59-0038-44D9-87BD-D18021470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02046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460BAD-F31F-46B8-B89C-4759A3B4B5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1ABD3B-A1C2-4EC7-89A2-49C0B9422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7D731-4403-4A3E-B93E-16B1A46E9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85752-FFB0-43A0-A751-8685FCC0D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C99AC-17E9-4246-8ADF-CA87482A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393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A489-391E-434D-AEC3-4B6B59FE9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E0339-F4EE-4D0F-87C2-52E75203E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FC5B6-9560-4F61-BD8D-074AF279C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C8D50-2634-4815-BF21-73362744D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2D519-01D6-449D-BDF2-C4D314E5A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5430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17E29-A23E-4181-AD39-5A84FEF05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E689-5CD0-4281-B003-37E6CCAD2C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FA0369-5447-4EE7-8C36-4CEE2B2799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1AFFA0-E59D-4004-BCF9-669280C32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97B44-E209-4F6A-93C2-9606556FC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F0BA86-1F70-427D-9453-E799B3E5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0337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01FCC-E890-4A5C-B28C-C59C0A2D0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8CA64-93CC-418E-8764-983752E20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332363-85EC-43F6-A9C0-4B3437A74C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26E289-1DF0-425D-9FB8-FEF22C5DC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26FAC-14A8-4BDE-A901-19069AA014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34B254-437E-4E40-A179-F22A302B1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95BC85-C259-4DA5-A37C-01CEA1F23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FAA6AB-5B4B-475A-96F4-F5F2FD955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1983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80672-F727-40EF-B481-BBCDDCB5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1D60A8-D8F6-44FB-BD4B-56B6F3B44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5D8D46-68F1-4866-B745-708034CDF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0C1558-8CDF-4AF6-BCBA-398879E4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7839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537DE6-8905-420B-8934-409BF81E6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88A093-7F39-4159-9C16-10DD968BB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6DC41-C6D7-4D12-B20E-5AE3EE94B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8247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04F68-BDE9-41B8-A574-1D3B8BE0C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87637-A298-4DE1-B893-246A742C8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299ABE-E913-44BD-A57B-E97E873A8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6D9B3-DD55-47D9-BE28-D41726E2B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C1807E-2E30-4A1E-81DF-691B2762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531F84-1DED-4DE5-8D6A-B09290DEC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5352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73549-B564-45B6-9BD4-8ECD2A799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0C1660-3002-4ADB-B607-C1126D3FB9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61849-F567-4FEE-B25C-117AC635E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761DE-114A-4F13-8A99-D30427213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B97331-76A8-4A26-95F8-CA505FF3E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3830A-B5C5-4D96-AE34-47966FA64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153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BCA7D8-A0EC-43B5-B8B3-358730224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50A27-C4A8-4CAC-94E5-6725EB065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39340-DA2E-42EB-AE19-49345BA216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CEB16-EAB1-4C48-97C5-D70B1EB3105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45CD8-2354-4336-A889-DAA1761034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  <a:p>
            <a:r>
              <a:rPr lang="en-IN" dirty="0"/>
              <a:t>Copyright © </a:t>
            </a:r>
            <a:r>
              <a:rPr lang="en-IN" dirty="0" err="1"/>
              <a:t>Cognitior</a:t>
            </a:r>
            <a:endParaRPr lang="en-IN" dirty="0"/>
          </a:p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19C6E-91D9-4D87-A908-FF183D838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6914F-FB4D-46FC-882D-9F6BE95BE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1518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BCA7D8-A0EC-43B5-B8B3-358730224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50A27-C4A8-4CAC-94E5-6725EB065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39340-DA2E-42EB-AE19-49345BA216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CEB16-EAB1-4C48-97C5-D70B1EB31055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03-11-2019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45CD8-2354-4336-A889-DAA1761034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IN" dirty="0">
                <a:solidFill>
                  <a:prstClr val="black">
                    <a:tint val="75000"/>
                  </a:prstClr>
                </a:solidFill>
              </a:rPr>
              <a:t>Copyright © </a:t>
            </a:r>
            <a:r>
              <a:rPr lang="en-IN" dirty="0" err="1">
                <a:solidFill>
                  <a:prstClr val="black">
                    <a:tint val="75000"/>
                  </a:prstClr>
                </a:solidFill>
              </a:rPr>
              <a:t>Cognitior</a:t>
            </a:r>
            <a:endParaRPr lang="en-IN" dirty="0">
              <a:solidFill>
                <a:prstClr val="black">
                  <a:tint val="75000"/>
                </a:prstClr>
              </a:solidFill>
            </a:endParaRPr>
          </a:p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19C6E-91D9-4D87-A908-FF183D838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6914F-FB4D-46FC-882D-9F6BE95BE86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642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10" Type="http://schemas.openxmlformats.org/officeDocument/2006/relationships/image" Target="../media/image9.png"/><Relationship Id="rId4" Type="http://schemas.openxmlformats.org/officeDocument/2006/relationships/image" Target="../media/image2.png"/><Relationship Id="rId9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../media/image12.png"/><Relationship Id="rId3" Type="http://schemas.openxmlformats.org/officeDocument/2006/relationships/image" Target="../media/image1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10.png"/><Relationship Id="rId5" Type="http://schemas.openxmlformats.org/officeDocument/2006/relationships/image" Target="../media/image3.png"/><Relationship Id="rId10" Type="http://schemas.openxmlformats.org/officeDocument/2006/relationships/image" Target="NULL"/><Relationship Id="rId4" Type="http://schemas.openxmlformats.org/officeDocument/2006/relationships/image" Target="../media/image2.png"/><Relationship Id="rId9" Type="http://schemas.openxmlformats.org/officeDocument/2006/relationships/image" Target="NULL"/><Relationship Id="rId1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E920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13F754-8C1B-4C5D-A84E-56FDBD3B8121}"/>
              </a:ext>
            </a:extLst>
          </p:cNvPr>
          <p:cNvSpPr/>
          <p:nvPr/>
        </p:nvSpPr>
        <p:spPr>
          <a:xfrm>
            <a:off x="747419" y="2413341"/>
            <a:ext cx="7447936" cy="295465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6600" b="1" spc="-300" dirty="0">
                <a:solidFill>
                  <a:srgbClr val="FF7348"/>
                </a:solidFill>
                <a:cs typeface="Segoe UI Semilight" panose="020B0402040204020203" pitchFamily="34" charset="0"/>
              </a:rPr>
              <a:t>Introduction to</a:t>
            </a:r>
            <a:r>
              <a:rPr lang="en-US" sz="6600" b="1" spc="-300" dirty="0">
                <a:solidFill>
                  <a:srgbClr val="FFAD53">
                    <a:lumMod val="75000"/>
                  </a:srgbClr>
                </a:solidFill>
                <a:cs typeface="Segoe UI Semilight" panose="020B0402040204020203" pitchFamily="34" charset="0"/>
              </a:rPr>
              <a:t> </a:t>
            </a:r>
          </a:p>
          <a:p>
            <a:pPr lvl="0"/>
            <a:r>
              <a:rPr lang="en-US" sz="6000" b="1" spc="-300" dirty="0">
                <a:solidFill>
                  <a:srgbClr val="29A9E0"/>
                </a:solidFill>
                <a:cs typeface="Segoe UI Semilight" panose="020B0402040204020203" pitchFamily="34" charset="0"/>
              </a:rPr>
              <a:t>Clustering</a:t>
            </a:r>
            <a:br>
              <a:rPr lang="en-US" sz="6000" b="1" spc="-300" dirty="0">
                <a:solidFill>
                  <a:srgbClr val="29A9E0"/>
                </a:solidFill>
                <a:cs typeface="Segoe UI Semilight" panose="020B0402040204020203" pitchFamily="34" charset="0"/>
              </a:rPr>
            </a:br>
            <a:r>
              <a:rPr lang="en-US" sz="6000" b="1" spc="-300" dirty="0">
                <a:solidFill>
                  <a:srgbClr val="29A9E0"/>
                </a:solidFill>
                <a:cs typeface="Segoe UI Semilight" panose="020B0402040204020203" pitchFamily="34" charset="0"/>
              </a:rPr>
              <a:t>(Unsupervised Learning)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Copyright © </a:t>
            </a:r>
            <a:r>
              <a:rPr lang="en-IN" sz="1000" dirty="0" err="1"/>
              <a:t>Cognitior</a:t>
            </a:r>
            <a:endParaRPr lang="en-IN" sz="1000" dirty="0"/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www.cognitior.com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7E280C-9596-4F57-993D-C3CBF97626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30" y="1133850"/>
            <a:ext cx="2587757" cy="5266955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064589F4-64AA-4680-885E-AA6E5D705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306" y="2327375"/>
            <a:ext cx="2410194" cy="244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83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E920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13F754-8C1B-4C5D-A84E-56FDBD3B8121}"/>
              </a:ext>
            </a:extLst>
          </p:cNvPr>
          <p:cNvSpPr/>
          <p:nvPr/>
        </p:nvSpPr>
        <p:spPr>
          <a:xfrm>
            <a:off x="747419" y="2413341"/>
            <a:ext cx="7447936" cy="20313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-300" normalizeH="0" baseline="0" noProof="0" dirty="0">
                <a:ln>
                  <a:noFill/>
                </a:ln>
                <a:solidFill>
                  <a:srgbClr val="FF7348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Introduction to</a:t>
            </a:r>
            <a:r>
              <a:rPr kumimoji="0" lang="en-US" sz="6600" b="1" i="0" u="none" strike="noStrike" kern="1200" cap="none" spc="-300" normalizeH="0" baseline="0" noProof="0" dirty="0">
                <a:ln>
                  <a:noFill/>
                </a:ln>
                <a:solidFill>
                  <a:srgbClr val="FFAD53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 </a:t>
            </a:r>
          </a:p>
          <a:p>
            <a:pPr lvl="0"/>
            <a:r>
              <a:rPr lang="en-US" sz="6000" b="1" spc="-300" dirty="0">
                <a:solidFill>
                  <a:srgbClr val="29A9E0"/>
                </a:solidFill>
                <a:cs typeface="Segoe UI Semilight" panose="020B0402040204020203" pitchFamily="34" charset="0"/>
              </a:rPr>
              <a:t>Silhouette </a:t>
            </a:r>
            <a:r>
              <a:rPr kumimoji="0" lang="en-US" sz="6000" b="1" i="0" u="none" strike="noStrike" kern="1200" cap="none" spc="-300" normalizeH="0" baseline="0" noProof="0" dirty="0">
                <a:ln>
                  <a:noFill/>
                </a:ln>
                <a:solidFill>
                  <a:srgbClr val="29A9E0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© </a:t>
            </a:r>
            <a:r>
              <a:rPr kumimoji="0" lang="en-IN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Cognitior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www.cognitior.com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7E280C-9596-4F57-993D-C3CBF97626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30" y="1133850"/>
            <a:ext cx="2587757" cy="5266955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064589F4-64AA-4680-885E-AA6E5D705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306" y="2327375"/>
            <a:ext cx="2410194" cy="244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993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solidFill>
                  <a:prstClr val="black"/>
                </a:solidFill>
              </a:rPr>
              <a:t>Copyright © </a:t>
            </a:r>
            <a:r>
              <a:rPr lang="en-IN" sz="1000" dirty="0" err="1">
                <a:solidFill>
                  <a:prstClr val="black"/>
                </a:solidFill>
              </a:rPr>
              <a:t>Cognitior</a:t>
            </a:r>
            <a:endParaRPr lang="en-IN" sz="1000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solidFill>
                  <a:prstClr val="black"/>
                </a:solidFill>
              </a:rPr>
              <a:t>www.cognitior.com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2600BAF-9945-41AB-8EEE-8C4E89D0B732}"/>
              </a:ext>
            </a:extLst>
          </p:cNvPr>
          <p:cNvSpPr/>
          <p:nvPr/>
        </p:nvSpPr>
        <p:spPr>
          <a:xfrm>
            <a:off x="641912" y="298853"/>
            <a:ext cx="7447936" cy="63094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3500" b="1" spc="-300" dirty="0">
                <a:solidFill>
                  <a:srgbClr val="FF7348"/>
                </a:solidFill>
                <a:cs typeface="Segoe UI Semilight" panose="020B0402040204020203" pitchFamily="34" charset="0"/>
              </a:rPr>
              <a:t>Silhouette Analysis  – An Intuition</a:t>
            </a:r>
          </a:p>
        </p:txBody>
      </p:sp>
      <p:pic>
        <p:nvPicPr>
          <p:cNvPr id="63" name="Picture 62" descr="A close up of a sign&#10;&#10;Description automatically generated">
            <a:extLst>
              <a:ext uri="{FF2B5EF4-FFF2-40B4-BE49-F238E27FC236}">
                <a16:creationId xmlns:a16="http://schemas.microsoft.com/office/drawing/2014/main" id="{8412744D-0413-4D8B-8FC3-C0A4E4B2F0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618" y="142938"/>
            <a:ext cx="1073996" cy="1090077"/>
          </a:xfrm>
          <a:prstGeom prst="rect">
            <a:avLst/>
          </a:prstGeom>
        </p:spPr>
      </p:pic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6B5AD48-83B4-49C8-9C1E-3AA60BD3C009}"/>
              </a:ext>
            </a:extLst>
          </p:cNvPr>
          <p:cNvCxnSpPr>
            <a:cxnSpLocks/>
          </p:cNvCxnSpPr>
          <p:nvPr/>
        </p:nvCxnSpPr>
        <p:spPr>
          <a:xfrm>
            <a:off x="3123594" y="1424633"/>
            <a:ext cx="0" cy="477914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583A6B64-032A-4C6E-8A03-FA1EDD986907}"/>
              </a:ext>
            </a:extLst>
          </p:cNvPr>
          <p:cNvCxnSpPr>
            <a:cxnSpLocks/>
          </p:cNvCxnSpPr>
          <p:nvPr/>
        </p:nvCxnSpPr>
        <p:spPr>
          <a:xfrm>
            <a:off x="3120635" y="6203778"/>
            <a:ext cx="5675789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53489DD5-7C71-4B59-A962-C66D2DA133CB}"/>
              </a:ext>
            </a:extLst>
          </p:cNvPr>
          <p:cNvSpPr txBox="1"/>
          <p:nvPr/>
        </p:nvSpPr>
        <p:spPr>
          <a:xfrm>
            <a:off x="5465823" y="6245771"/>
            <a:ext cx="1792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Mean Overspeed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49E3496-FA19-4FD4-9761-040C91679F70}"/>
              </a:ext>
            </a:extLst>
          </p:cNvPr>
          <p:cNvSpPr txBox="1"/>
          <p:nvPr/>
        </p:nvSpPr>
        <p:spPr>
          <a:xfrm rot="16200000">
            <a:off x="2025047" y="3628056"/>
            <a:ext cx="1585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Mean Distance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ACA16CF1-AD41-4FEE-AF03-9F954EBBB7CE}"/>
              </a:ext>
            </a:extLst>
          </p:cNvPr>
          <p:cNvSpPr/>
          <p:nvPr/>
        </p:nvSpPr>
        <p:spPr>
          <a:xfrm>
            <a:off x="4410687" y="2581313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50487DF-A17F-4852-B139-C8C1802C4981}"/>
              </a:ext>
            </a:extLst>
          </p:cNvPr>
          <p:cNvSpPr/>
          <p:nvPr/>
        </p:nvSpPr>
        <p:spPr>
          <a:xfrm>
            <a:off x="4115242" y="4444860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395D9F83-2E49-450E-A268-5D6D13952826}"/>
              </a:ext>
            </a:extLst>
          </p:cNvPr>
          <p:cNvSpPr/>
          <p:nvPr/>
        </p:nvSpPr>
        <p:spPr>
          <a:xfrm>
            <a:off x="4887948" y="2185169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0D87D07-4726-4295-8DCB-2E769D8A03FE}"/>
              </a:ext>
            </a:extLst>
          </p:cNvPr>
          <p:cNvSpPr/>
          <p:nvPr/>
        </p:nvSpPr>
        <p:spPr>
          <a:xfrm>
            <a:off x="4403594" y="4960606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DDAA12C6-8D6F-4559-B469-C5B678221FA6}"/>
              </a:ext>
            </a:extLst>
          </p:cNvPr>
          <p:cNvSpPr/>
          <p:nvPr/>
        </p:nvSpPr>
        <p:spPr>
          <a:xfrm>
            <a:off x="4752386" y="4444859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DA700E24-12A7-4E89-B852-A885EBCB6872}"/>
              </a:ext>
            </a:extLst>
          </p:cNvPr>
          <p:cNvSpPr/>
          <p:nvPr/>
        </p:nvSpPr>
        <p:spPr>
          <a:xfrm>
            <a:off x="7132569" y="5200123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5F68E4F1-2DCA-460E-A1C4-4D66A8381338}"/>
              </a:ext>
            </a:extLst>
          </p:cNvPr>
          <p:cNvSpPr/>
          <p:nvPr/>
        </p:nvSpPr>
        <p:spPr>
          <a:xfrm>
            <a:off x="6878272" y="4713276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57A52A3-E819-4965-B2C4-551836375D98}"/>
              </a:ext>
            </a:extLst>
          </p:cNvPr>
          <p:cNvSpPr/>
          <p:nvPr/>
        </p:nvSpPr>
        <p:spPr>
          <a:xfrm>
            <a:off x="7618417" y="4877623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4D2EB6C-C103-4182-A0CC-F4C83EA35184}"/>
              </a:ext>
            </a:extLst>
          </p:cNvPr>
          <p:cNvSpPr/>
          <p:nvPr/>
        </p:nvSpPr>
        <p:spPr>
          <a:xfrm>
            <a:off x="7309638" y="4481670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4E785D5A-DA9B-4A21-8996-A17CC3A3BB6D}"/>
              </a:ext>
            </a:extLst>
          </p:cNvPr>
          <p:cNvSpPr/>
          <p:nvPr/>
        </p:nvSpPr>
        <p:spPr>
          <a:xfrm>
            <a:off x="7058643" y="2020240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AFBF7EFA-EB08-4E8D-BB06-AE7B965C937C}"/>
              </a:ext>
            </a:extLst>
          </p:cNvPr>
          <p:cNvSpPr/>
          <p:nvPr/>
        </p:nvSpPr>
        <p:spPr>
          <a:xfrm>
            <a:off x="6911106" y="2676273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3948EDCC-B961-4472-8CF3-611A7F2FE710}"/>
              </a:ext>
            </a:extLst>
          </p:cNvPr>
          <p:cNvSpPr/>
          <p:nvPr/>
        </p:nvSpPr>
        <p:spPr>
          <a:xfrm>
            <a:off x="7588533" y="2690787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AB13BBBF-7AA5-4650-85F8-B751DA2B8260}"/>
              </a:ext>
            </a:extLst>
          </p:cNvPr>
          <p:cNvSpPr/>
          <p:nvPr/>
        </p:nvSpPr>
        <p:spPr>
          <a:xfrm>
            <a:off x="7719382" y="2106475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D34AAA25-72D9-4469-9CA4-62E221F7BDE1}"/>
              </a:ext>
            </a:extLst>
          </p:cNvPr>
          <p:cNvSpPr/>
          <p:nvPr/>
        </p:nvSpPr>
        <p:spPr>
          <a:xfrm>
            <a:off x="3831055" y="2446398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85717483-307A-414C-8796-FC69406313A0}"/>
              </a:ext>
            </a:extLst>
          </p:cNvPr>
          <p:cNvSpPr/>
          <p:nvPr/>
        </p:nvSpPr>
        <p:spPr>
          <a:xfrm>
            <a:off x="4258287" y="1953421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8B488696-BEF1-44BF-85B1-1195066BECA1}"/>
              </a:ext>
            </a:extLst>
          </p:cNvPr>
          <p:cNvSpPr/>
          <p:nvPr/>
        </p:nvSpPr>
        <p:spPr>
          <a:xfrm>
            <a:off x="3747831" y="4937837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891D478-E93B-4D42-A281-592C660ACE72}"/>
              </a:ext>
            </a:extLst>
          </p:cNvPr>
          <p:cNvCxnSpPr>
            <a:cxnSpLocks/>
            <a:stCxn id="85" idx="3"/>
            <a:endCxn id="103" idx="0"/>
          </p:cNvCxnSpPr>
          <p:nvPr/>
        </p:nvCxnSpPr>
        <p:spPr>
          <a:xfrm flipH="1">
            <a:off x="3959416" y="4814219"/>
            <a:ext cx="217798" cy="123618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F7C6B18-A2AC-4BB1-85A4-95027232228D}"/>
              </a:ext>
            </a:extLst>
          </p:cNvPr>
          <p:cNvCxnSpPr>
            <a:cxnSpLocks/>
            <a:stCxn id="89" idx="1"/>
            <a:endCxn id="85" idx="6"/>
          </p:cNvCxnSpPr>
          <p:nvPr/>
        </p:nvCxnSpPr>
        <p:spPr>
          <a:xfrm flipH="1">
            <a:off x="4538412" y="4508231"/>
            <a:ext cx="275946" cy="152995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D3240F4D-F382-47D1-BE6B-6AD3B436AA9E}"/>
              </a:ext>
            </a:extLst>
          </p:cNvPr>
          <p:cNvCxnSpPr>
            <a:cxnSpLocks/>
            <a:stCxn id="88" idx="0"/>
            <a:endCxn id="85" idx="5"/>
          </p:cNvCxnSpPr>
          <p:nvPr/>
        </p:nvCxnSpPr>
        <p:spPr>
          <a:xfrm flipH="1" flipV="1">
            <a:off x="4476440" y="4814219"/>
            <a:ext cx="138739" cy="146387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1037FC9-E1B1-486C-8CD7-81E57D907E53}"/>
              </a:ext>
            </a:extLst>
          </p:cNvPr>
          <p:cNvSpPr txBox="1"/>
          <p:nvPr/>
        </p:nvSpPr>
        <p:spPr>
          <a:xfrm>
            <a:off x="3945320" y="3936900"/>
            <a:ext cx="1165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Call it as </a:t>
            </a:r>
            <a:r>
              <a:rPr lang="en-IN" sz="2400" b="1" dirty="0"/>
              <a:t>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0E1438-F3E0-429F-8240-F718E1EC8C0D}"/>
              </a:ext>
            </a:extLst>
          </p:cNvPr>
          <p:cNvCxnSpPr>
            <a:stCxn id="85" idx="0"/>
            <a:endCxn id="80" idx="4"/>
          </p:cNvCxnSpPr>
          <p:nvPr/>
        </p:nvCxnSpPr>
        <p:spPr>
          <a:xfrm flipV="1">
            <a:off x="4326827" y="3014044"/>
            <a:ext cx="295445" cy="1430816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622AEE7-150A-4A38-A966-0B9CB15CBC51}"/>
              </a:ext>
            </a:extLst>
          </p:cNvPr>
          <p:cNvCxnSpPr>
            <a:stCxn id="85" idx="0"/>
            <a:endCxn id="101" idx="4"/>
          </p:cNvCxnSpPr>
          <p:nvPr/>
        </p:nvCxnSpPr>
        <p:spPr>
          <a:xfrm flipH="1" flipV="1">
            <a:off x="4042640" y="2879129"/>
            <a:ext cx="284187" cy="1565731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968B46D-ADAB-40B1-B6E5-C8E24F6C2E4F}"/>
              </a:ext>
            </a:extLst>
          </p:cNvPr>
          <p:cNvCxnSpPr>
            <a:stCxn id="85" idx="0"/>
            <a:endCxn id="87" idx="4"/>
          </p:cNvCxnSpPr>
          <p:nvPr/>
        </p:nvCxnSpPr>
        <p:spPr>
          <a:xfrm flipV="1">
            <a:off x="4326827" y="2617900"/>
            <a:ext cx="772706" cy="182696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9EB9424-6158-4CE8-B3CA-33CD5600EA6E}"/>
              </a:ext>
            </a:extLst>
          </p:cNvPr>
          <p:cNvCxnSpPr>
            <a:endCxn id="102" idx="4"/>
          </p:cNvCxnSpPr>
          <p:nvPr/>
        </p:nvCxnSpPr>
        <p:spPr>
          <a:xfrm flipV="1">
            <a:off x="4338988" y="2386152"/>
            <a:ext cx="130884" cy="2024688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8D61F0D9-2025-49E7-A4A5-6EB4A81831A5}"/>
              </a:ext>
            </a:extLst>
          </p:cNvPr>
          <p:cNvSpPr txBox="1"/>
          <p:nvPr/>
        </p:nvSpPr>
        <p:spPr>
          <a:xfrm>
            <a:off x="3948344" y="1499529"/>
            <a:ext cx="1178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Call it as </a:t>
            </a:r>
            <a:r>
              <a:rPr lang="en-IN" sz="2400" b="1" dirty="0"/>
              <a:t>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4AF4362-559C-41CE-A88E-77C623DEC9A2}"/>
                  </a:ext>
                </a:extLst>
              </p:cNvPr>
              <p:cNvSpPr txBox="1"/>
              <p:nvPr/>
            </p:nvSpPr>
            <p:spPr>
              <a:xfrm>
                <a:off x="5072946" y="3086900"/>
                <a:ext cx="1201739" cy="57509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I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IN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IN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4AF4362-559C-41CE-A88E-77C623DEC9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2946" y="3086900"/>
                <a:ext cx="1201739" cy="57509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Oval 80">
            <a:extLst>
              <a:ext uri="{FF2B5EF4-FFF2-40B4-BE49-F238E27FC236}">
                <a16:creationId xmlns:a16="http://schemas.microsoft.com/office/drawing/2014/main" id="{D440B112-3949-4DCF-8E4B-B26FEAD1E87A}"/>
              </a:ext>
            </a:extLst>
          </p:cNvPr>
          <p:cNvSpPr/>
          <p:nvPr/>
        </p:nvSpPr>
        <p:spPr>
          <a:xfrm>
            <a:off x="4221035" y="3392182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367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85" grpId="0" animBg="1"/>
      <p:bldP spid="87" grpId="0" animBg="1"/>
      <p:bldP spid="88" grpId="0" animBg="1"/>
      <p:bldP spid="89" grpId="0" animBg="1"/>
      <p:bldP spid="91" grpId="0" animBg="1"/>
      <p:bldP spid="92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6" grpId="0"/>
      <p:bldP spid="76" grpId="0"/>
      <p:bldP spid="25" grpId="0"/>
      <p:bldP spid="8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E920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13F754-8C1B-4C5D-A84E-56FDBD3B8121}"/>
              </a:ext>
            </a:extLst>
          </p:cNvPr>
          <p:cNvSpPr/>
          <p:nvPr/>
        </p:nvSpPr>
        <p:spPr>
          <a:xfrm>
            <a:off x="747419" y="2413341"/>
            <a:ext cx="7447936" cy="20313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-300" normalizeH="0" baseline="0" noProof="0" dirty="0">
                <a:ln>
                  <a:noFill/>
                </a:ln>
                <a:solidFill>
                  <a:srgbClr val="FF7348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Introduction to</a:t>
            </a:r>
            <a:r>
              <a:rPr kumimoji="0" lang="en-US" sz="6600" b="1" i="0" u="none" strike="noStrike" kern="1200" cap="none" spc="-300" normalizeH="0" baseline="0" noProof="0" dirty="0">
                <a:ln>
                  <a:noFill/>
                </a:ln>
                <a:solidFill>
                  <a:srgbClr val="FFAD53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-300" normalizeH="0" baseline="0" noProof="0" dirty="0">
                <a:ln>
                  <a:noFill/>
                </a:ln>
                <a:solidFill>
                  <a:srgbClr val="29A9E0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Lithium Power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© </a:t>
            </a:r>
            <a:r>
              <a:rPr kumimoji="0" lang="en-IN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Cognitior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www.cognitior.com</a:t>
            </a:r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064589F4-64AA-4680-885E-AA6E5D7052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306" y="2327375"/>
            <a:ext cx="2410194" cy="2446282"/>
          </a:xfrm>
          <a:prstGeom prst="rect">
            <a:avLst/>
          </a:prstGeom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" name="3D Model 12" descr="Horizon offroad car green">
                <a:extLst>
                  <a:ext uri="{FF2B5EF4-FFF2-40B4-BE49-F238E27FC236}">
                    <a16:creationId xmlns:a16="http://schemas.microsoft.com/office/drawing/2014/main" id="{1E7154E5-C7F8-452F-9D8C-E31B096A5F9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99421679"/>
                  </p:ext>
                </p:extLst>
              </p:nvPr>
            </p:nvGraphicFramePr>
            <p:xfrm>
              <a:off x="5502832" y="1838237"/>
              <a:ext cx="4051474" cy="3181526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4051474" cy="3181526"/>
                    </a:xfrm>
                    <a:prstGeom prst="rect">
                      <a:avLst/>
                    </a:prstGeom>
                  </am3d:spPr>
                  <am3d:camera>
                    <am3d:pos x="0" y="0" z="6005424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171243" d="1000000"/>
                    <am3d:preTrans dx="-479" dy="-5006484" dz="13350"/>
                    <am3d:scale>
                      <am3d:sx n="1000000" d="1000000"/>
                      <am3d:sy n="1000000" d="1000000"/>
                      <am3d:sz n="1000000" d="1000000"/>
                    </am3d:scale>
                    <am3d:rot ax="1565333" ay="3229877" az="1294104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50705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3" name="3D Model 12" descr="Horizon offroad car green">
                <a:extLst>
                  <a:ext uri="{FF2B5EF4-FFF2-40B4-BE49-F238E27FC236}">
                    <a16:creationId xmlns:a16="http://schemas.microsoft.com/office/drawing/2014/main" id="{1E7154E5-C7F8-452F-9D8C-E31B096A5F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502832" y="1838237"/>
                <a:ext cx="4051474" cy="318152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288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© </a:t>
            </a:r>
            <a:r>
              <a:rPr kumimoji="0" lang="en-IN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Cognitior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www.cognitior.com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7E280C-9596-4F57-993D-C3CBF97626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30" y="1133850"/>
            <a:ext cx="2587757" cy="5266955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064589F4-64AA-4680-885E-AA6E5D705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306" y="2327375"/>
            <a:ext cx="2410194" cy="24462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584BB14-7342-4085-9ED9-FD51836E370D}"/>
              </a:ext>
            </a:extLst>
          </p:cNvPr>
          <p:cNvSpPr/>
          <p:nvPr/>
        </p:nvSpPr>
        <p:spPr>
          <a:xfrm>
            <a:off x="507671" y="734360"/>
            <a:ext cx="597504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dirty="0"/>
              <a:t>Lithium Power is the largest provider of electric vehicle(e-vehicle) batteries. It provides battery on a rental model to e-vehicle drivers. </a:t>
            </a:r>
          </a:p>
          <a:p>
            <a:pPr algn="just"/>
            <a:endParaRPr lang="en-IN" dirty="0"/>
          </a:p>
          <a:p>
            <a:pPr algn="just"/>
            <a:r>
              <a:rPr lang="en-IN" dirty="0"/>
              <a:t>Drivers rent battery typically for a day and then replace it with a charged battery from the company. </a:t>
            </a:r>
          </a:p>
          <a:p>
            <a:pPr algn="just"/>
            <a:endParaRPr lang="en-IN" dirty="0"/>
          </a:p>
          <a:p>
            <a:pPr algn="just"/>
            <a:r>
              <a:rPr lang="en-IN" dirty="0"/>
              <a:t>Lithium Power has a variable pricing model based on driver's driving history. </a:t>
            </a:r>
          </a:p>
          <a:p>
            <a:pPr algn="just"/>
            <a:endParaRPr lang="en-IN" dirty="0"/>
          </a:p>
          <a:p>
            <a:pPr algn="just"/>
            <a:r>
              <a:rPr lang="en-IN" dirty="0"/>
              <a:t>As the life of a battery depends on factors such as over speeding, distance driven per day etc. </a:t>
            </a:r>
          </a:p>
          <a:p>
            <a:pPr algn="just"/>
            <a:endParaRPr lang="en-IN" dirty="0"/>
          </a:p>
          <a:p>
            <a:pPr algn="just"/>
            <a:r>
              <a:rPr lang="en-IN" dirty="0"/>
              <a:t>You as a ML expert have to create a cluster model where drivers can be grouped together based on the driving data. </a:t>
            </a:r>
          </a:p>
          <a:p>
            <a:pPr algn="just"/>
            <a:endParaRPr lang="en-IN" b="0" i="0" dirty="0">
              <a:effectLst/>
            </a:endParaRPr>
          </a:p>
          <a:p>
            <a:r>
              <a:rPr lang="en-IN" b="1" i="1" dirty="0"/>
              <a:t>Drivers will be incentivized based on the cluster, so grouping has to be accurate</a:t>
            </a:r>
          </a:p>
          <a:p>
            <a:pPr algn="just"/>
            <a:endParaRPr lang="en-IN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64352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E920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13F754-8C1B-4C5D-A84E-56FDBD3B8121}"/>
              </a:ext>
            </a:extLst>
          </p:cNvPr>
          <p:cNvSpPr/>
          <p:nvPr/>
        </p:nvSpPr>
        <p:spPr>
          <a:xfrm>
            <a:off x="747419" y="2413337"/>
            <a:ext cx="7447936" cy="233910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-300" normalizeH="0" baseline="0" noProof="0" dirty="0">
                <a:ln>
                  <a:noFill/>
                </a:ln>
                <a:solidFill>
                  <a:srgbClr val="FF7348"/>
                </a:solidFill>
                <a:effectLst/>
                <a:uLnTx/>
                <a:uFillTx/>
                <a:ea typeface="+mn-ea"/>
                <a:cs typeface="Segoe UI Semilight" panose="020B0402040204020203" pitchFamily="34" charset="0"/>
              </a:rPr>
              <a:t>Thank You!!!</a:t>
            </a:r>
          </a:p>
          <a:p>
            <a:pPr lvl="0" algn="ctr"/>
            <a:r>
              <a:rPr lang="en-US" sz="3800" b="1" spc="-300" dirty="0">
                <a:solidFill>
                  <a:srgbClr val="29A9E0"/>
                </a:solidFill>
                <a:cs typeface="Segoe UI Semilight" panose="020B0402040204020203" pitchFamily="34" charset="0"/>
              </a:rPr>
              <a:t>Any Questions?</a:t>
            </a:r>
          </a:p>
          <a:p>
            <a:pPr algn="ctr"/>
            <a:r>
              <a:rPr lang="en-US" sz="3800" b="1" spc="-300" dirty="0">
                <a:solidFill>
                  <a:srgbClr val="FF7348"/>
                </a:solidFill>
                <a:cs typeface="Segoe UI Semilight" panose="020B0402040204020203" pitchFamily="34" charset="0"/>
              </a:rPr>
              <a:t>support@cognitior.com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Copyright © </a:t>
            </a:r>
            <a:r>
              <a:rPr lang="en-IN" sz="1000" dirty="0" err="1"/>
              <a:t>Cognitior</a:t>
            </a:r>
            <a:endParaRPr lang="en-IN" sz="1000" dirty="0"/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www.cognitior.com</a:t>
            </a:r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12846AD7-54B1-450B-BF79-62D1BAB199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306" y="2327375"/>
            <a:ext cx="2410194" cy="244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764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EBDA737-048F-4060-B641-AB8963CFE46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6BE5393F-A0D9-4422-9A0B-2B63418ABC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618" y="142938"/>
            <a:ext cx="1073996" cy="109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E920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13F754-8C1B-4C5D-A84E-56FDBD3B8121}"/>
              </a:ext>
            </a:extLst>
          </p:cNvPr>
          <p:cNvSpPr/>
          <p:nvPr/>
        </p:nvSpPr>
        <p:spPr>
          <a:xfrm>
            <a:off x="747419" y="2413341"/>
            <a:ext cx="7447936" cy="20313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-300" normalizeH="0" baseline="0" noProof="0" dirty="0">
                <a:ln>
                  <a:noFill/>
                </a:ln>
                <a:solidFill>
                  <a:srgbClr val="FF7348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Introduction to</a:t>
            </a:r>
            <a:r>
              <a:rPr kumimoji="0" lang="en-US" sz="6600" b="1" i="0" u="none" strike="noStrike" kern="1200" cap="none" spc="-300" normalizeH="0" baseline="0" noProof="0" dirty="0">
                <a:ln>
                  <a:noFill/>
                </a:ln>
                <a:solidFill>
                  <a:srgbClr val="FFAD53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-300" normalizeH="0" baseline="0" noProof="0" dirty="0">
                <a:ln>
                  <a:noFill/>
                </a:ln>
                <a:solidFill>
                  <a:srgbClr val="29A9E0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Euclidean Distance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© </a:t>
            </a:r>
            <a:r>
              <a:rPr kumimoji="0" lang="en-IN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Cognitior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www.cognitior.com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7E280C-9596-4F57-993D-C3CBF97626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30" y="1133850"/>
            <a:ext cx="2587757" cy="5266955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064589F4-64AA-4680-885E-AA6E5D705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306" y="2327375"/>
            <a:ext cx="2410194" cy="244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27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5E5E737-0335-49CD-9C77-0A639CD8FC6F}"/>
              </a:ext>
            </a:extLst>
          </p:cNvPr>
          <p:cNvGraphicFramePr>
            <a:graphicFrameLocks noGrp="1"/>
          </p:cNvGraphicFramePr>
          <p:nvPr/>
        </p:nvGraphicFramePr>
        <p:xfrm>
          <a:off x="588754" y="1318830"/>
          <a:ext cx="4151948" cy="42203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3371">
                  <a:extLst>
                    <a:ext uri="{9D8B030D-6E8A-4147-A177-3AD203B41FA5}">
                      <a16:colId xmlns:a16="http://schemas.microsoft.com/office/drawing/2014/main" val="612612022"/>
                    </a:ext>
                  </a:extLst>
                </a:gridCol>
                <a:gridCol w="1063791">
                  <a:extLst>
                    <a:ext uri="{9D8B030D-6E8A-4147-A177-3AD203B41FA5}">
                      <a16:colId xmlns:a16="http://schemas.microsoft.com/office/drawing/2014/main" val="3842980443"/>
                    </a:ext>
                  </a:extLst>
                </a:gridCol>
                <a:gridCol w="1121790">
                  <a:extLst>
                    <a:ext uri="{9D8B030D-6E8A-4147-A177-3AD203B41FA5}">
                      <a16:colId xmlns:a16="http://schemas.microsoft.com/office/drawing/2014/main" val="2217720167"/>
                    </a:ext>
                  </a:extLst>
                </a:gridCol>
                <a:gridCol w="772996">
                  <a:extLst>
                    <a:ext uri="{9D8B030D-6E8A-4147-A177-3AD203B41FA5}">
                      <a16:colId xmlns:a16="http://schemas.microsoft.com/office/drawing/2014/main" val="1416463193"/>
                    </a:ext>
                  </a:extLst>
                </a:gridCol>
              </a:tblGrid>
              <a:tr h="282230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Salary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Purchase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08376"/>
                  </a:ext>
                </a:extLst>
              </a:tr>
              <a:tr h="286161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California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1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1" dirty="0"/>
                        <a:t>21000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287846"/>
                  </a:ext>
                </a:extLst>
              </a:tr>
              <a:tr h="286161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Texas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25000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27069"/>
                  </a:ext>
                </a:extLst>
              </a:tr>
              <a:tr h="295104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Arizona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25000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954189"/>
                  </a:ext>
                </a:extLst>
              </a:tr>
              <a:tr h="268276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Utah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343147"/>
                  </a:ext>
                </a:extLst>
              </a:tr>
              <a:tr h="268276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California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1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1" dirty="0"/>
                        <a:t>35000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550870"/>
                  </a:ext>
                </a:extLst>
              </a:tr>
              <a:tr h="277219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California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23000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291617"/>
                  </a:ext>
                </a:extLst>
              </a:tr>
              <a:tr h="286161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Texas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27000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4000543"/>
                  </a:ext>
                </a:extLst>
              </a:tr>
              <a:tr h="277219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Arizona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29000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5767222"/>
                  </a:ext>
                </a:extLst>
              </a:tr>
              <a:tr h="268276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Texas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538196"/>
                  </a:ext>
                </a:extLst>
              </a:tr>
              <a:tr h="268276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Texas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794624"/>
                  </a:ext>
                </a:extLst>
              </a:tr>
              <a:tr h="295104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Utah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902743"/>
                  </a:ext>
                </a:extLst>
              </a:tr>
              <a:tr h="277219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Utah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40000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773413"/>
                  </a:ext>
                </a:extLst>
              </a:tr>
              <a:tr h="286161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Texas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42000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04723"/>
                  </a:ext>
                </a:extLst>
              </a:tr>
              <a:tr h="247438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Texas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35000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943304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solidFill>
                  <a:prstClr val="black"/>
                </a:solidFill>
              </a:rPr>
              <a:t>Copyright © </a:t>
            </a:r>
            <a:r>
              <a:rPr lang="en-IN" sz="1000" dirty="0" err="1">
                <a:solidFill>
                  <a:prstClr val="black"/>
                </a:solidFill>
              </a:rPr>
              <a:t>Cognitior</a:t>
            </a:r>
            <a:endParaRPr lang="en-IN" sz="1000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solidFill>
                  <a:prstClr val="black"/>
                </a:solidFill>
              </a:rPr>
              <a:t>www.cognitior.com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2600BAF-9945-41AB-8EEE-8C4E89D0B732}"/>
              </a:ext>
            </a:extLst>
          </p:cNvPr>
          <p:cNvSpPr/>
          <p:nvPr/>
        </p:nvSpPr>
        <p:spPr>
          <a:xfrm>
            <a:off x="641912" y="298853"/>
            <a:ext cx="7447936" cy="63094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3500" b="1" spc="-300" dirty="0">
                <a:solidFill>
                  <a:srgbClr val="FF7348"/>
                </a:solidFill>
                <a:cs typeface="Segoe UI Semilight" panose="020B0402040204020203" pitchFamily="34" charset="0"/>
              </a:rPr>
              <a:t>What is a Euclidean distance  – An Intuition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37245FA-8C4D-4825-8A0F-285BEF06B07B}"/>
              </a:ext>
            </a:extLst>
          </p:cNvPr>
          <p:cNvCxnSpPr>
            <a:cxnSpLocks/>
          </p:cNvCxnSpPr>
          <p:nvPr/>
        </p:nvCxnSpPr>
        <p:spPr>
          <a:xfrm>
            <a:off x="5694634" y="1281068"/>
            <a:ext cx="0" cy="413729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9BFE625-AD85-4092-8BB3-811467E680A1}"/>
              </a:ext>
            </a:extLst>
          </p:cNvPr>
          <p:cNvCxnSpPr>
            <a:cxnSpLocks/>
          </p:cNvCxnSpPr>
          <p:nvPr/>
        </p:nvCxnSpPr>
        <p:spPr>
          <a:xfrm>
            <a:off x="5694634" y="5401787"/>
            <a:ext cx="5669509" cy="33158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E010D0B-15EA-45C3-94BA-624F956F6D71}"/>
              </a:ext>
            </a:extLst>
          </p:cNvPr>
          <p:cNvSpPr txBox="1"/>
          <p:nvPr/>
        </p:nvSpPr>
        <p:spPr>
          <a:xfrm>
            <a:off x="8259282" y="5471026"/>
            <a:ext cx="540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A6D298E-DB0E-4831-96C1-ACF6DDBFED45}"/>
              </a:ext>
            </a:extLst>
          </p:cNvPr>
          <p:cNvSpPr txBox="1"/>
          <p:nvPr/>
        </p:nvSpPr>
        <p:spPr>
          <a:xfrm rot="16200000">
            <a:off x="5061594" y="3237330"/>
            <a:ext cx="750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Salary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0520DA6-9B4D-493A-AF85-E44ED25A2210}"/>
              </a:ext>
            </a:extLst>
          </p:cNvPr>
          <p:cNvSpPr/>
          <p:nvPr/>
        </p:nvSpPr>
        <p:spPr>
          <a:xfrm>
            <a:off x="6429248" y="4487911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0AA1A50-DC49-4BBA-B388-E552110C8366}"/>
              </a:ext>
            </a:extLst>
          </p:cNvPr>
          <p:cNvSpPr/>
          <p:nvPr/>
        </p:nvSpPr>
        <p:spPr>
          <a:xfrm>
            <a:off x="7036221" y="4042892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BC52237-7C6C-4A16-9F67-08934DA48AF1}"/>
              </a:ext>
            </a:extLst>
          </p:cNvPr>
          <p:cNvSpPr/>
          <p:nvPr/>
        </p:nvSpPr>
        <p:spPr>
          <a:xfrm>
            <a:off x="6510398" y="3594886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DA8CEDD-7E12-4D44-B57A-8D080B0ECCD3}"/>
              </a:ext>
            </a:extLst>
          </p:cNvPr>
          <p:cNvSpPr/>
          <p:nvPr/>
        </p:nvSpPr>
        <p:spPr>
          <a:xfrm>
            <a:off x="8174944" y="3619482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36E1BC7-0796-4622-8E22-5D076E2E54EA}"/>
              </a:ext>
            </a:extLst>
          </p:cNvPr>
          <p:cNvSpPr/>
          <p:nvPr/>
        </p:nvSpPr>
        <p:spPr>
          <a:xfrm>
            <a:off x="9913961" y="2869404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239ACE6-7A4F-4316-912E-1182845E8FA3}"/>
              </a:ext>
            </a:extLst>
          </p:cNvPr>
          <p:cNvSpPr/>
          <p:nvPr/>
        </p:nvSpPr>
        <p:spPr>
          <a:xfrm>
            <a:off x="7475971" y="4512913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76B604B-88E6-40B4-A223-F332D64FC667}"/>
              </a:ext>
            </a:extLst>
          </p:cNvPr>
          <p:cNvSpPr/>
          <p:nvPr/>
        </p:nvSpPr>
        <p:spPr>
          <a:xfrm>
            <a:off x="7494837" y="3217362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2292244-283E-4B07-87D1-117130B1B352}"/>
              </a:ext>
            </a:extLst>
          </p:cNvPr>
          <p:cNvSpPr/>
          <p:nvPr/>
        </p:nvSpPr>
        <p:spPr>
          <a:xfrm>
            <a:off x="8715156" y="2988238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E8B5E1E-3418-42E1-9FDC-E8C332A49538}"/>
              </a:ext>
            </a:extLst>
          </p:cNvPr>
          <p:cNvSpPr/>
          <p:nvPr/>
        </p:nvSpPr>
        <p:spPr>
          <a:xfrm>
            <a:off x="8883830" y="3935220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BC5ADB6-BCB0-49AD-AF13-5198C2E1980E}"/>
              </a:ext>
            </a:extLst>
          </p:cNvPr>
          <p:cNvSpPr/>
          <p:nvPr/>
        </p:nvSpPr>
        <p:spPr>
          <a:xfrm>
            <a:off x="8105772" y="2762482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217BE7A-E518-4027-BDA1-ABFF47A07896}"/>
              </a:ext>
            </a:extLst>
          </p:cNvPr>
          <p:cNvSpPr/>
          <p:nvPr/>
        </p:nvSpPr>
        <p:spPr>
          <a:xfrm>
            <a:off x="9913961" y="3904582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B6EEB83-1A0B-416A-9F3B-4BAEE082A094}"/>
              </a:ext>
            </a:extLst>
          </p:cNvPr>
          <p:cNvSpPr/>
          <p:nvPr/>
        </p:nvSpPr>
        <p:spPr>
          <a:xfrm>
            <a:off x="8560729" y="4471409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DD0EC47E-05FD-44BA-ABF6-9B34EE5C1863}"/>
              </a:ext>
            </a:extLst>
          </p:cNvPr>
          <p:cNvSpPr/>
          <p:nvPr/>
        </p:nvSpPr>
        <p:spPr>
          <a:xfrm>
            <a:off x="7274410" y="2165613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51CCC89-F07D-463C-9CF8-3DBB133E639F}"/>
              </a:ext>
            </a:extLst>
          </p:cNvPr>
          <p:cNvSpPr/>
          <p:nvPr/>
        </p:nvSpPr>
        <p:spPr>
          <a:xfrm>
            <a:off x="9176929" y="2152104"/>
            <a:ext cx="305343" cy="304877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53B580E-1F79-4FA7-A2C5-A88B609D89B5}"/>
              </a:ext>
            </a:extLst>
          </p:cNvPr>
          <p:cNvCxnSpPr>
            <a:cxnSpLocks/>
          </p:cNvCxnSpPr>
          <p:nvPr/>
        </p:nvCxnSpPr>
        <p:spPr>
          <a:xfrm flipH="1">
            <a:off x="6500972" y="4665464"/>
            <a:ext cx="3187" cy="736323"/>
          </a:xfrm>
          <a:prstGeom prst="line">
            <a:avLst/>
          </a:prstGeom>
          <a:ln>
            <a:prstDash val="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100DF6D-F36F-4B70-83B6-6BA973C71818}"/>
              </a:ext>
            </a:extLst>
          </p:cNvPr>
          <p:cNvCxnSpPr>
            <a:cxnSpLocks/>
          </p:cNvCxnSpPr>
          <p:nvPr/>
        </p:nvCxnSpPr>
        <p:spPr>
          <a:xfrm>
            <a:off x="9254510" y="4568436"/>
            <a:ext cx="1" cy="819842"/>
          </a:xfrm>
          <a:prstGeom prst="line">
            <a:avLst/>
          </a:prstGeom>
          <a:ln>
            <a:prstDash val="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9A7ED29-4293-4C1A-891A-EB5D01D653E2}"/>
              </a:ext>
            </a:extLst>
          </p:cNvPr>
          <p:cNvCxnSpPr>
            <a:cxnSpLocks/>
            <a:stCxn id="50" idx="2"/>
            <a:endCxn id="37" idx="7"/>
          </p:cNvCxnSpPr>
          <p:nvPr/>
        </p:nvCxnSpPr>
        <p:spPr>
          <a:xfrm flipH="1">
            <a:off x="6689875" y="2304543"/>
            <a:ext cx="2487054" cy="2228016"/>
          </a:xfrm>
          <a:prstGeom prst="line">
            <a:avLst/>
          </a:prstGeom>
          <a:ln>
            <a:prstDash val="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763330D-F1CF-4628-B2A3-0BDF55A20F62}"/>
                  </a:ext>
                </a:extLst>
              </p:cNvPr>
              <p:cNvSpPr txBox="1"/>
              <p:nvPr/>
            </p:nvSpPr>
            <p:spPr>
              <a:xfrm>
                <a:off x="6080819" y="4687541"/>
                <a:ext cx="8768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1,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1)</m:t>
                      </m:r>
                    </m:oMath>
                  </m:oMathPara>
                </a14:m>
                <a:endParaRPr lang="en-IN" dirty="0"/>
              </a:p>
            </p:txBody>
          </p:sp>
        </mc:Choice>
        <mc:Fallback xmlns="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763330D-F1CF-4628-B2A3-0BDF55A20F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0819" y="4687541"/>
                <a:ext cx="876843" cy="276999"/>
              </a:xfrm>
              <a:prstGeom prst="rect">
                <a:avLst/>
              </a:prstGeom>
              <a:blipFill>
                <a:blip r:embed="rId8"/>
                <a:stretch>
                  <a:fillRect l="-9091" t="-2222" r="-10490" b="-3555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99D6F248-E4ED-4E1D-97FB-F1E613EC0A71}"/>
                  </a:ext>
                </a:extLst>
              </p:cNvPr>
              <p:cNvSpPr txBox="1"/>
              <p:nvPr/>
            </p:nvSpPr>
            <p:spPr>
              <a:xfrm>
                <a:off x="8816088" y="1854979"/>
                <a:ext cx="8768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2,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2)</m:t>
                      </m:r>
                    </m:oMath>
                  </m:oMathPara>
                </a14:m>
                <a:endParaRPr lang="en-IN" dirty="0"/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99D6F248-E4ED-4E1D-97FB-F1E613EC0A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16088" y="1854979"/>
                <a:ext cx="876843" cy="276999"/>
              </a:xfrm>
              <a:prstGeom prst="rect">
                <a:avLst/>
              </a:prstGeom>
              <a:blipFill>
                <a:blip r:embed="rId9"/>
                <a:stretch>
                  <a:fillRect l="-9028" t="-2174" r="-9722" b="-3260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47E66B8-2C11-4BDB-8642-1E5027475068}"/>
              </a:ext>
            </a:extLst>
          </p:cNvPr>
          <p:cNvCxnSpPr>
            <a:cxnSpLocks/>
            <a:stCxn id="37" idx="7"/>
          </p:cNvCxnSpPr>
          <p:nvPr/>
        </p:nvCxnSpPr>
        <p:spPr>
          <a:xfrm flipV="1">
            <a:off x="6689875" y="4506187"/>
            <a:ext cx="2581854" cy="26372"/>
          </a:xfrm>
          <a:prstGeom prst="line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38C29F0-3C52-4D3A-B7B9-8C534F027308}"/>
              </a:ext>
            </a:extLst>
          </p:cNvPr>
          <p:cNvCxnSpPr>
            <a:cxnSpLocks/>
          </p:cNvCxnSpPr>
          <p:nvPr/>
        </p:nvCxnSpPr>
        <p:spPr>
          <a:xfrm>
            <a:off x="9254509" y="2456981"/>
            <a:ext cx="7264" cy="2055932"/>
          </a:xfrm>
          <a:prstGeom prst="line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C2DD265-C748-4ECA-BE7D-8DCFCBAE1FEB}"/>
              </a:ext>
            </a:extLst>
          </p:cNvPr>
          <p:cNvCxnSpPr>
            <a:cxnSpLocks/>
          </p:cNvCxnSpPr>
          <p:nvPr/>
        </p:nvCxnSpPr>
        <p:spPr>
          <a:xfrm flipH="1">
            <a:off x="5706877" y="2295089"/>
            <a:ext cx="3482296" cy="0"/>
          </a:xfrm>
          <a:prstGeom prst="line">
            <a:avLst/>
          </a:prstGeom>
          <a:ln>
            <a:prstDash val="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B7FCF7A-B14A-436A-9B62-786FBCC7C7D7}"/>
              </a:ext>
            </a:extLst>
          </p:cNvPr>
          <p:cNvCxnSpPr>
            <a:cxnSpLocks/>
          </p:cNvCxnSpPr>
          <p:nvPr/>
        </p:nvCxnSpPr>
        <p:spPr>
          <a:xfrm flipH="1" flipV="1">
            <a:off x="5762752" y="4549860"/>
            <a:ext cx="666498" cy="1939"/>
          </a:xfrm>
          <a:prstGeom prst="line">
            <a:avLst/>
          </a:prstGeom>
          <a:ln>
            <a:prstDash val="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EC429C4D-E15F-47E6-8BA5-C0F203BDEFC8}"/>
                  </a:ext>
                </a:extLst>
              </p:cNvPr>
              <p:cNvSpPr txBox="1"/>
              <p:nvPr/>
            </p:nvSpPr>
            <p:spPr>
              <a:xfrm>
                <a:off x="5945725" y="1481458"/>
                <a:ext cx="4379084" cy="3354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dirty="0"/>
                  <a:t>Euclidean Distance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I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+(</m:t>
                        </m:r>
                        <m:sSup>
                          <m:sSup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IN" dirty="0"/>
              </a:p>
            </p:txBody>
          </p:sp>
        </mc:Choice>
        <mc:Fallback xmlns="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EC429C4D-E15F-47E6-8BA5-C0F203BDEF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5725" y="1481458"/>
                <a:ext cx="4379084" cy="335413"/>
              </a:xfrm>
              <a:prstGeom prst="rect">
                <a:avLst/>
              </a:prstGeom>
              <a:blipFill>
                <a:blip r:embed="rId10"/>
                <a:stretch>
                  <a:fillRect l="-3199" t="-7273" r="-278" b="-4181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F0C7B9F2-E29F-41C7-A073-8C4A5FCC5AF2}"/>
                  </a:ext>
                </a:extLst>
              </p:cNvPr>
              <p:cNvSpPr txBox="1"/>
              <p:nvPr/>
            </p:nvSpPr>
            <p:spPr>
              <a:xfrm>
                <a:off x="5919993" y="2295089"/>
                <a:ext cx="5274714" cy="3354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dirty="0"/>
                  <a:t>Euclidean Distance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I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(45−21)</m:t>
                            </m:r>
                          </m:e>
                          <m:sup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+(</m:t>
                        </m:r>
                        <m:sSup>
                          <m:sSup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35000−21000)</m:t>
                            </m:r>
                          </m:e>
                          <m:sup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IN" dirty="0"/>
              </a:p>
            </p:txBody>
          </p:sp>
        </mc:Choice>
        <mc:Fallback xmlns=""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F0C7B9F2-E29F-41C7-A073-8C4A5FCC5A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9993" y="2295089"/>
                <a:ext cx="5274714" cy="335413"/>
              </a:xfrm>
              <a:prstGeom prst="rect">
                <a:avLst/>
              </a:prstGeom>
              <a:blipFill>
                <a:blip r:embed="rId11"/>
                <a:stretch>
                  <a:fillRect l="-2659" t="-7143" r="-116" b="-3928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38DC4B2F-9B71-46FC-B5C3-42DBCA5DBA8E}"/>
                  </a:ext>
                </a:extLst>
              </p:cNvPr>
              <p:cNvSpPr txBox="1"/>
              <p:nvPr/>
            </p:nvSpPr>
            <p:spPr>
              <a:xfrm>
                <a:off x="5898816" y="2912197"/>
                <a:ext cx="3950120" cy="3036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dirty="0"/>
                  <a:t>Euclidean Distance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576+196000000</m:t>
                        </m:r>
                      </m:e>
                    </m:rad>
                  </m:oMath>
                </a14:m>
                <a:endParaRPr lang="en-IN" dirty="0"/>
              </a:p>
            </p:txBody>
          </p:sp>
        </mc:Choice>
        <mc:Fallback xmlns="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38DC4B2F-9B71-46FC-B5C3-42DBCA5DBA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8816" y="2912197"/>
                <a:ext cx="3950120" cy="303609"/>
              </a:xfrm>
              <a:prstGeom prst="rect">
                <a:avLst/>
              </a:prstGeom>
              <a:blipFill>
                <a:blip r:embed="rId12"/>
                <a:stretch>
                  <a:fillRect l="-3704" t="-16000" r="-1235" b="-4600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F195E06E-5729-4487-B95A-5CC2C780B169}"/>
                  </a:ext>
                </a:extLst>
              </p:cNvPr>
              <p:cNvSpPr txBox="1"/>
              <p:nvPr/>
            </p:nvSpPr>
            <p:spPr>
              <a:xfrm>
                <a:off x="5907922" y="3483740"/>
                <a:ext cx="262514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dirty="0"/>
                  <a:t>Euclidean Distance = </a:t>
                </a:r>
                <a14:m>
                  <m:oMath xmlns:m="http://schemas.openxmlformats.org/officeDocument/2006/math">
                    <m:r>
                      <a:rPr lang="en-IN" b="0" i="0" smtClean="0">
                        <a:latin typeface="Cambria Math" panose="02040503050406030204" pitchFamily="18" charset="0"/>
                      </a:rPr>
                      <m:t>14000</m:t>
                    </m:r>
                  </m:oMath>
                </a14:m>
                <a:endParaRPr lang="en-IN" dirty="0"/>
              </a:p>
            </p:txBody>
          </p:sp>
        </mc:Choice>
        <mc:Fallback xmlns="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F195E06E-5729-4487-B95A-5CC2C780B1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7922" y="3483740"/>
                <a:ext cx="2625142" cy="276999"/>
              </a:xfrm>
              <a:prstGeom prst="rect">
                <a:avLst/>
              </a:prstGeom>
              <a:blipFill>
                <a:blip r:embed="rId13"/>
                <a:stretch>
                  <a:fillRect l="-5336" t="-28261" r="-2320" b="-5000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" name="Picture 50" descr="A close up of a sign&#10;&#10;Description automatically generated">
            <a:extLst>
              <a:ext uri="{FF2B5EF4-FFF2-40B4-BE49-F238E27FC236}">
                <a16:creationId xmlns:a16="http://schemas.microsoft.com/office/drawing/2014/main" id="{086DED35-7245-4050-9281-6A13B4CC258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618" y="142938"/>
            <a:ext cx="1073996" cy="109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879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5" grpId="0"/>
      <p:bldP spid="55" grpId="1"/>
      <p:bldP spid="58" grpId="0"/>
      <p:bldP spid="58" grpId="1"/>
      <p:bldP spid="71" grpId="0"/>
      <p:bldP spid="72" grpId="0"/>
      <p:bldP spid="73" grpId="0"/>
      <p:bldP spid="7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E920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13F754-8C1B-4C5D-A84E-56FDBD3B8121}"/>
              </a:ext>
            </a:extLst>
          </p:cNvPr>
          <p:cNvSpPr/>
          <p:nvPr/>
        </p:nvSpPr>
        <p:spPr>
          <a:xfrm>
            <a:off x="747419" y="2413341"/>
            <a:ext cx="7447936" cy="20313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-300" normalizeH="0" baseline="0" noProof="0" dirty="0">
                <a:ln>
                  <a:noFill/>
                </a:ln>
                <a:solidFill>
                  <a:srgbClr val="FF7348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Introduction to</a:t>
            </a:r>
            <a:r>
              <a:rPr kumimoji="0" lang="en-US" sz="6600" b="1" i="0" u="none" strike="noStrike" kern="1200" cap="none" spc="-300" normalizeH="0" baseline="0" noProof="0" dirty="0">
                <a:ln>
                  <a:noFill/>
                </a:ln>
                <a:solidFill>
                  <a:srgbClr val="FFAD53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-300" normalizeH="0" baseline="0" noProof="0" dirty="0">
                <a:ln>
                  <a:noFill/>
                </a:ln>
                <a:solidFill>
                  <a:srgbClr val="29A9E0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Kmeans Clustering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© </a:t>
            </a:r>
            <a:r>
              <a:rPr kumimoji="0" lang="en-IN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Cognitior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www.cognitior.com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7E280C-9596-4F57-993D-C3CBF97626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30" y="1133850"/>
            <a:ext cx="2587757" cy="5266955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064589F4-64AA-4680-885E-AA6E5D705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306" y="2327375"/>
            <a:ext cx="2410194" cy="244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041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Oval 207">
            <a:extLst>
              <a:ext uri="{FF2B5EF4-FFF2-40B4-BE49-F238E27FC236}">
                <a16:creationId xmlns:a16="http://schemas.microsoft.com/office/drawing/2014/main" id="{46936D98-F4BB-4B45-BDBE-242C7D817BAD}"/>
              </a:ext>
            </a:extLst>
          </p:cNvPr>
          <p:cNvSpPr/>
          <p:nvPr/>
        </p:nvSpPr>
        <p:spPr>
          <a:xfrm>
            <a:off x="8855300" y="4182796"/>
            <a:ext cx="1146483" cy="1148675"/>
          </a:xfrm>
          <a:prstGeom prst="ellipse">
            <a:avLst/>
          </a:prstGeom>
          <a:ln w="38100"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7F2BD3F4-7730-4A0F-8F8B-DFCB0D09F1B4}"/>
              </a:ext>
            </a:extLst>
          </p:cNvPr>
          <p:cNvSpPr/>
          <p:nvPr/>
        </p:nvSpPr>
        <p:spPr>
          <a:xfrm>
            <a:off x="3554257" y="1051560"/>
            <a:ext cx="2493425" cy="4951721"/>
          </a:xfrm>
          <a:prstGeom prst="ellipse">
            <a:avLst/>
          </a:prstGeom>
          <a:ln w="38100"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142FE051-BA6B-40D6-8705-732BEF06BBEA}"/>
              </a:ext>
            </a:extLst>
          </p:cNvPr>
          <p:cNvSpPr/>
          <p:nvPr/>
        </p:nvSpPr>
        <p:spPr>
          <a:xfrm>
            <a:off x="786384" y="1233015"/>
            <a:ext cx="2237983" cy="4770266"/>
          </a:xfrm>
          <a:prstGeom prst="ellipse">
            <a:avLst/>
          </a:prstGeom>
          <a:ln w="38100"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BBDD91A-7710-46E3-BE7B-8FC1ACB01359}"/>
              </a:ext>
            </a:extLst>
          </p:cNvPr>
          <p:cNvSpPr/>
          <p:nvPr/>
        </p:nvSpPr>
        <p:spPr>
          <a:xfrm>
            <a:off x="540455" y="1316591"/>
            <a:ext cx="5708926" cy="4770266"/>
          </a:xfrm>
          <a:prstGeom prst="ellipse">
            <a:avLst/>
          </a:prstGeom>
          <a:ln w="3810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solidFill>
                  <a:prstClr val="black"/>
                </a:solidFill>
              </a:rPr>
              <a:t>Copyright © </a:t>
            </a:r>
            <a:r>
              <a:rPr lang="en-IN" sz="1000" dirty="0" err="1">
                <a:solidFill>
                  <a:prstClr val="black"/>
                </a:solidFill>
              </a:rPr>
              <a:t>Cognitior</a:t>
            </a:r>
            <a:endParaRPr lang="en-IN" sz="1000" dirty="0">
              <a:solidFill>
                <a:prstClr val="black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2600BAF-9945-41AB-8EEE-8C4E89D0B732}"/>
              </a:ext>
            </a:extLst>
          </p:cNvPr>
          <p:cNvSpPr/>
          <p:nvPr/>
        </p:nvSpPr>
        <p:spPr>
          <a:xfrm>
            <a:off x="641912" y="298853"/>
            <a:ext cx="7447936" cy="63094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3500" b="1" spc="-300" dirty="0">
                <a:solidFill>
                  <a:srgbClr val="FF7348"/>
                </a:solidFill>
                <a:cs typeface="Segoe UI Semilight" panose="020B0402040204020203" pitchFamily="34" charset="0"/>
              </a:rPr>
              <a:t>K-Means – An Intuition</a:t>
            </a:r>
          </a:p>
        </p:txBody>
      </p:sp>
      <p:pic>
        <p:nvPicPr>
          <p:cNvPr id="63" name="Picture 62" descr="A close up of a sign&#10;&#10;Description automatically generated">
            <a:extLst>
              <a:ext uri="{FF2B5EF4-FFF2-40B4-BE49-F238E27FC236}">
                <a16:creationId xmlns:a16="http://schemas.microsoft.com/office/drawing/2014/main" id="{8412744D-0413-4D8B-8FC3-C0A4E4B2F0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618" y="142938"/>
            <a:ext cx="1073996" cy="1090077"/>
          </a:xfrm>
          <a:prstGeom prst="rect">
            <a:avLst/>
          </a:prstGeom>
        </p:spPr>
      </p:pic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6B5AD48-83B4-49C8-9C1E-3AA60BD3C009}"/>
              </a:ext>
            </a:extLst>
          </p:cNvPr>
          <p:cNvCxnSpPr>
            <a:cxnSpLocks/>
          </p:cNvCxnSpPr>
          <p:nvPr/>
        </p:nvCxnSpPr>
        <p:spPr>
          <a:xfrm>
            <a:off x="516849" y="1374155"/>
            <a:ext cx="0" cy="477914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583A6B64-032A-4C6E-8A03-FA1EDD986907}"/>
              </a:ext>
            </a:extLst>
          </p:cNvPr>
          <p:cNvCxnSpPr>
            <a:cxnSpLocks/>
          </p:cNvCxnSpPr>
          <p:nvPr/>
        </p:nvCxnSpPr>
        <p:spPr>
          <a:xfrm>
            <a:off x="513890" y="6153300"/>
            <a:ext cx="5675789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53489DD5-7C71-4B59-A962-C66D2DA133CB}"/>
              </a:ext>
            </a:extLst>
          </p:cNvPr>
          <p:cNvSpPr txBox="1"/>
          <p:nvPr/>
        </p:nvSpPr>
        <p:spPr>
          <a:xfrm>
            <a:off x="2859078" y="6195293"/>
            <a:ext cx="1624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Spending Score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49E3496-FA19-4FD4-9761-040C91679F70}"/>
              </a:ext>
            </a:extLst>
          </p:cNvPr>
          <p:cNvSpPr txBox="1"/>
          <p:nvPr/>
        </p:nvSpPr>
        <p:spPr>
          <a:xfrm rot="16200000">
            <a:off x="-164178" y="3577578"/>
            <a:ext cx="7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Salary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ACA16CF1-AD41-4FEE-AF03-9F954EBBB7CE}"/>
              </a:ext>
            </a:extLst>
          </p:cNvPr>
          <p:cNvSpPr/>
          <p:nvPr/>
        </p:nvSpPr>
        <p:spPr>
          <a:xfrm>
            <a:off x="1803942" y="2530835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50487DF-A17F-4852-B139-C8C1802C4981}"/>
              </a:ext>
            </a:extLst>
          </p:cNvPr>
          <p:cNvSpPr/>
          <p:nvPr/>
        </p:nvSpPr>
        <p:spPr>
          <a:xfrm>
            <a:off x="1508497" y="4394382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395D9F83-2E49-450E-A268-5D6D13952826}"/>
              </a:ext>
            </a:extLst>
          </p:cNvPr>
          <p:cNvSpPr/>
          <p:nvPr/>
        </p:nvSpPr>
        <p:spPr>
          <a:xfrm>
            <a:off x="2281203" y="2134691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0D87D07-4726-4295-8DCB-2E769D8A03FE}"/>
              </a:ext>
            </a:extLst>
          </p:cNvPr>
          <p:cNvSpPr/>
          <p:nvPr/>
        </p:nvSpPr>
        <p:spPr>
          <a:xfrm>
            <a:off x="1796849" y="4910128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DDAA12C6-8D6F-4559-B469-C5B678221FA6}"/>
              </a:ext>
            </a:extLst>
          </p:cNvPr>
          <p:cNvSpPr/>
          <p:nvPr/>
        </p:nvSpPr>
        <p:spPr>
          <a:xfrm>
            <a:off x="2145641" y="4394381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DA700E24-12A7-4E89-B852-A885EBCB6872}"/>
              </a:ext>
            </a:extLst>
          </p:cNvPr>
          <p:cNvSpPr/>
          <p:nvPr/>
        </p:nvSpPr>
        <p:spPr>
          <a:xfrm>
            <a:off x="4525824" y="5149645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5F68E4F1-2DCA-460E-A1C4-4D66A8381338}"/>
              </a:ext>
            </a:extLst>
          </p:cNvPr>
          <p:cNvSpPr/>
          <p:nvPr/>
        </p:nvSpPr>
        <p:spPr>
          <a:xfrm>
            <a:off x="4271527" y="4662798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57A52A3-E819-4965-B2C4-551836375D98}"/>
              </a:ext>
            </a:extLst>
          </p:cNvPr>
          <p:cNvSpPr/>
          <p:nvPr/>
        </p:nvSpPr>
        <p:spPr>
          <a:xfrm>
            <a:off x="5011672" y="4827145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4D2EB6C-C103-4182-A0CC-F4C83EA35184}"/>
              </a:ext>
            </a:extLst>
          </p:cNvPr>
          <p:cNvSpPr/>
          <p:nvPr/>
        </p:nvSpPr>
        <p:spPr>
          <a:xfrm>
            <a:off x="4702893" y="4431192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4E785D5A-DA9B-4A21-8996-A17CC3A3BB6D}"/>
              </a:ext>
            </a:extLst>
          </p:cNvPr>
          <p:cNvSpPr/>
          <p:nvPr/>
        </p:nvSpPr>
        <p:spPr>
          <a:xfrm>
            <a:off x="4451898" y="1969762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AFBF7EFA-EB08-4E8D-BB06-AE7B965C937C}"/>
              </a:ext>
            </a:extLst>
          </p:cNvPr>
          <p:cNvSpPr/>
          <p:nvPr/>
        </p:nvSpPr>
        <p:spPr>
          <a:xfrm>
            <a:off x="4304361" y="2625795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3948EDCC-B961-4472-8CF3-611A7F2FE710}"/>
              </a:ext>
            </a:extLst>
          </p:cNvPr>
          <p:cNvSpPr/>
          <p:nvPr/>
        </p:nvSpPr>
        <p:spPr>
          <a:xfrm>
            <a:off x="4981788" y="2640309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AB13BBBF-7AA5-4650-85F8-B751DA2B8260}"/>
              </a:ext>
            </a:extLst>
          </p:cNvPr>
          <p:cNvSpPr/>
          <p:nvPr/>
        </p:nvSpPr>
        <p:spPr>
          <a:xfrm>
            <a:off x="5112637" y="2055997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D34AAA25-72D9-4469-9CA4-62E221F7BDE1}"/>
              </a:ext>
            </a:extLst>
          </p:cNvPr>
          <p:cNvSpPr/>
          <p:nvPr/>
        </p:nvSpPr>
        <p:spPr>
          <a:xfrm>
            <a:off x="1224310" y="2395920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85717483-307A-414C-8796-FC69406313A0}"/>
              </a:ext>
            </a:extLst>
          </p:cNvPr>
          <p:cNvSpPr/>
          <p:nvPr/>
        </p:nvSpPr>
        <p:spPr>
          <a:xfrm>
            <a:off x="1651542" y="1902943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8B488696-BEF1-44BF-85B1-1195066BECA1}"/>
              </a:ext>
            </a:extLst>
          </p:cNvPr>
          <p:cNvSpPr/>
          <p:nvPr/>
        </p:nvSpPr>
        <p:spPr>
          <a:xfrm>
            <a:off x="1141086" y="4887359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2532E61D-D497-4815-AEB8-C20E0942135F}"/>
              </a:ext>
            </a:extLst>
          </p:cNvPr>
          <p:cNvSpPr/>
          <p:nvPr/>
        </p:nvSpPr>
        <p:spPr>
          <a:xfrm>
            <a:off x="3194292" y="3429000"/>
            <a:ext cx="423170" cy="432731"/>
          </a:xfrm>
          <a:prstGeom prst="ellipse">
            <a:avLst/>
          </a:prstGeom>
          <a:solidFill>
            <a:srgbClr val="002060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CA2C529-5822-41A8-AAE2-E43BE4187E67}"/>
              </a:ext>
            </a:extLst>
          </p:cNvPr>
          <p:cNvCxnSpPr>
            <a:cxnSpLocks/>
            <a:endCxn id="87" idx="5"/>
          </p:cNvCxnSpPr>
          <p:nvPr/>
        </p:nvCxnSpPr>
        <p:spPr>
          <a:xfrm flipH="1" flipV="1">
            <a:off x="2642401" y="2504050"/>
            <a:ext cx="641500" cy="986044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876F71-0435-4E3D-A1C9-91C4940AAF2F}"/>
              </a:ext>
            </a:extLst>
          </p:cNvPr>
          <p:cNvCxnSpPr>
            <a:cxnSpLocks/>
            <a:endCxn id="80" idx="5"/>
          </p:cNvCxnSpPr>
          <p:nvPr/>
        </p:nvCxnSpPr>
        <p:spPr>
          <a:xfrm flipH="1" flipV="1">
            <a:off x="2165140" y="2900194"/>
            <a:ext cx="1036772" cy="698704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7C1325F-E807-4FD5-A738-38B375145EDE}"/>
              </a:ext>
            </a:extLst>
          </p:cNvPr>
          <p:cNvCxnSpPr>
            <a:cxnSpLocks/>
            <a:endCxn id="98" idx="3"/>
          </p:cNvCxnSpPr>
          <p:nvPr/>
        </p:nvCxnSpPr>
        <p:spPr>
          <a:xfrm flipV="1">
            <a:off x="3599637" y="2995154"/>
            <a:ext cx="766696" cy="516424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E02A059-E8A6-44F7-AE5D-5E87A3E601E0}"/>
              </a:ext>
            </a:extLst>
          </p:cNvPr>
          <p:cNvCxnSpPr>
            <a:cxnSpLocks/>
            <a:endCxn id="102" idx="5"/>
          </p:cNvCxnSpPr>
          <p:nvPr/>
        </p:nvCxnSpPr>
        <p:spPr>
          <a:xfrm flipH="1" flipV="1">
            <a:off x="2012740" y="2272302"/>
            <a:ext cx="1198226" cy="1239276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70E8269F-3C0A-474D-B084-27368AFF5813}"/>
              </a:ext>
            </a:extLst>
          </p:cNvPr>
          <p:cNvCxnSpPr>
            <a:cxnSpLocks/>
            <a:endCxn id="101" idx="5"/>
          </p:cNvCxnSpPr>
          <p:nvPr/>
        </p:nvCxnSpPr>
        <p:spPr>
          <a:xfrm flipH="1" flipV="1">
            <a:off x="1585508" y="2765279"/>
            <a:ext cx="1585180" cy="833620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076ADF0A-219E-4B7B-A542-76B1BBC6ECB6}"/>
              </a:ext>
            </a:extLst>
          </p:cNvPr>
          <p:cNvCxnSpPr>
            <a:cxnSpLocks/>
            <a:endCxn id="97" idx="3"/>
          </p:cNvCxnSpPr>
          <p:nvPr/>
        </p:nvCxnSpPr>
        <p:spPr>
          <a:xfrm flipV="1">
            <a:off x="3590661" y="2339121"/>
            <a:ext cx="923209" cy="1096380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FF6A9C0C-8C63-4558-B831-38DD93894C32}"/>
              </a:ext>
            </a:extLst>
          </p:cNvPr>
          <p:cNvCxnSpPr>
            <a:cxnSpLocks/>
            <a:endCxn id="99" idx="3"/>
          </p:cNvCxnSpPr>
          <p:nvPr/>
        </p:nvCxnSpPr>
        <p:spPr>
          <a:xfrm flipV="1">
            <a:off x="3669830" y="3009668"/>
            <a:ext cx="1373930" cy="556026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C725DDB-1640-40A6-9596-51B54C1DD742}"/>
              </a:ext>
            </a:extLst>
          </p:cNvPr>
          <p:cNvCxnSpPr>
            <a:cxnSpLocks/>
            <a:endCxn id="100" idx="3"/>
          </p:cNvCxnSpPr>
          <p:nvPr/>
        </p:nvCxnSpPr>
        <p:spPr>
          <a:xfrm flipV="1">
            <a:off x="3676141" y="2425356"/>
            <a:ext cx="1498468" cy="1064261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09FF5A16-B744-4E98-9580-7E6CD5F534BD}"/>
              </a:ext>
            </a:extLst>
          </p:cNvPr>
          <p:cNvCxnSpPr>
            <a:cxnSpLocks/>
            <a:stCxn id="64" idx="2"/>
          </p:cNvCxnSpPr>
          <p:nvPr/>
        </p:nvCxnSpPr>
        <p:spPr>
          <a:xfrm flipH="1">
            <a:off x="1937678" y="3645366"/>
            <a:ext cx="1256614" cy="835906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20FEA9D-4538-4C32-97F7-63032857F757}"/>
              </a:ext>
            </a:extLst>
          </p:cNvPr>
          <p:cNvCxnSpPr>
            <a:cxnSpLocks/>
            <a:stCxn id="64" idx="3"/>
            <a:endCxn id="103" idx="7"/>
          </p:cNvCxnSpPr>
          <p:nvPr/>
        </p:nvCxnSpPr>
        <p:spPr>
          <a:xfrm flipH="1">
            <a:off x="1502284" y="3798359"/>
            <a:ext cx="1753980" cy="1152372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87E2A64-C410-4546-9E85-42D7EE5CBD76}"/>
              </a:ext>
            </a:extLst>
          </p:cNvPr>
          <p:cNvCxnSpPr>
            <a:cxnSpLocks/>
            <a:stCxn id="64" idx="3"/>
            <a:endCxn id="88" idx="7"/>
          </p:cNvCxnSpPr>
          <p:nvPr/>
        </p:nvCxnSpPr>
        <p:spPr>
          <a:xfrm flipH="1">
            <a:off x="2158047" y="3798359"/>
            <a:ext cx="1098217" cy="1175141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ECC6298E-F1E6-43FD-B418-435C8E86C1F5}"/>
              </a:ext>
            </a:extLst>
          </p:cNvPr>
          <p:cNvCxnSpPr>
            <a:cxnSpLocks/>
            <a:endCxn id="89" idx="7"/>
          </p:cNvCxnSpPr>
          <p:nvPr/>
        </p:nvCxnSpPr>
        <p:spPr>
          <a:xfrm flipH="1">
            <a:off x="2506839" y="3811042"/>
            <a:ext cx="672076" cy="646711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DBBF179A-D589-4B9A-BB15-1FE1337FC021}"/>
              </a:ext>
            </a:extLst>
          </p:cNvPr>
          <p:cNvCxnSpPr>
            <a:cxnSpLocks/>
          </p:cNvCxnSpPr>
          <p:nvPr/>
        </p:nvCxnSpPr>
        <p:spPr>
          <a:xfrm>
            <a:off x="3582224" y="3804860"/>
            <a:ext cx="1205951" cy="626332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4C15FF74-3AD4-42E9-8FBA-4357F0A58924}"/>
              </a:ext>
            </a:extLst>
          </p:cNvPr>
          <p:cNvCxnSpPr>
            <a:cxnSpLocks/>
          </p:cNvCxnSpPr>
          <p:nvPr/>
        </p:nvCxnSpPr>
        <p:spPr>
          <a:xfrm>
            <a:off x="3582223" y="3829124"/>
            <a:ext cx="717728" cy="869913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5C8EB3F2-1E8B-4F27-B134-46A80A490B5E}"/>
              </a:ext>
            </a:extLst>
          </p:cNvPr>
          <p:cNvCxnSpPr>
            <a:cxnSpLocks/>
            <a:endCxn id="91" idx="1"/>
          </p:cNvCxnSpPr>
          <p:nvPr/>
        </p:nvCxnSpPr>
        <p:spPr>
          <a:xfrm>
            <a:off x="3554257" y="3858976"/>
            <a:ext cx="1033539" cy="1354041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3F966E59-9DB3-4727-BD1F-AFA8B07D1376}"/>
              </a:ext>
            </a:extLst>
          </p:cNvPr>
          <p:cNvCxnSpPr>
            <a:cxnSpLocks/>
            <a:stCxn id="95" idx="1"/>
          </p:cNvCxnSpPr>
          <p:nvPr/>
        </p:nvCxnSpPr>
        <p:spPr>
          <a:xfrm flipH="1" flipV="1">
            <a:off x="3618168" y="3775339"/>
            <a:ext cx="1455476" cy="1115178"/>
          </a:xfrm>
          <a:prstGeom prst="line">
            <a:avLst/>
          </a:pr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2DA7AE5C-926F-497B-810A-3E6FE82CB2D5}"/>
              </a:ext>
            </a:extLst>
          </p:cNvPr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solidFill>
                  <a:prstClr val="black"/>
                </a:solidFill>
              </a:rPr>
              <a:t>www.cognitior.com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4F09125-2063-4379-AB94-59B0443DBCAD}"/>
              </a:ext>
            </a:extLst>
          </p:cNvPr>
          <p:cNvSpPr txBox="1"/>
          <p:nvPr/>
        </p:nvSpPr>
        <p:spPr>
          <a:xfrm rot="16200000">
            <a:off x="5226498" y="3777294"/>
            <a:ext cx="1947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Euclidean Distance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8ABE26A3-3D89-486B-B2A1-F6DDBEB23B14}"/>
              </a:ext>
            </a:extLst>
          </p:cNvPr>
          <p:cNvCxnSpPr>
            <a:cxnSpLocks/>
          </p:cNvCxnSpPr>
          <p:nvPr/>
        </p:nvCxnSpPr>
        <p:spPr>
          <a:xfrm>
            <a:off x="6449496" y="1421470"/>
            <a:ext cx="0" cy="477914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24C0BA7B-E6D1-4262-B81E-1D82E18538C1}"/>
              </a:ext>
            </a:extLst>
          </p:cNvPr>
          <p:cNvCxnSpPr>
            <a:cxnSpLocks/>
          </p:cNvCxnSpPr>
          <p:nvPr/>
        </p:nvCxnSpPr>
        <p:spPr>
          <a:xfrm>
            <a:off x="6446537" y="6200615"/>
            <a:ext cx="5675789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DED2BD18-9706-49F7-BEAD-1B44DA4A1C4C}"/>
              </a:ext>
            </a:extLst>
          </p:cNvPr>
          <p:cNvSpPr txBox="1"/>
          <p:nvPr/>
        </p:nvSpPr>
        <p:spPr>
          <a:xfrm>
            <a:off x="8587207" y="6231639"/>
            <a:ext cx="109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# Clusters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9DF7DD7E-32C8-4F3F-8187-D49753CBCB9B}"/>
              </a:ext>
            </a:extLst>
          </p:cNvPr>
          <p:cNvSpPr/>
          <p:nvPr/>
        </p:nvSpPr>
        <p:spPr>
          <a:xfrm>
            <a:off x="7148883" y="1623266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4179489A-86C3-4700-9981-B26CFD2745E5}"/>
              </a:ext>
            </a:extLst>
          </p:cNvPr>
          <p:cNvSpPr/>
          <p:nvPr/>
        </p:nvSpPr>
        <p:spPr>
          <a:xfrm>
            <a:off x="1580736" y="3332406"/>
            <a:ext cx="423170" cy="432731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0B8BD25C-5E10-4AAA-A4BE-1681754BC937}"/>
              </a:ext>
            </a:extLst>
          </p:cNvPr>
          <p:cNvSpPr/>
          <p:nvPr/>
        </p:nvSpPr>
        <p:spPr>
          <a:xfrm>
            <a:off x="4676684" y="3392091"/>
            <a:ext cx="423170" cy="432731"/>
          </a:xfrm>
          <a:prstGeom prst="ellipse">
            <a:avLst/>
          </a:prstGeom>
          <a:solidFill>
            <a:schemeClr val="accent4"/>
          </a:solidFill>
          <a:ln>
            <a:solidFill>
              <a:srgbClr val="FE920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6579E698-AF63-4D9E-8DA4-0CCA3A190FE7}"/>
              </a:ext>
            </a:extLst>
          </p:cNvPr>
          <p:cNvCxnSpPr>
            <a:cxnSpLocks/>
            <a:stCxn id="134" idx="1"/>
            <a:endCxn id="101" idx="4"/>
          </p:cNvCxnSpPr>
          <p:nvPr/>
        </p:nvCxnSpPr>
        <p:spPr>
          <a:xfrm flipH="1" flipV="1">
            <a:off x="1435895" y="2828651"/>
            <a:ext cx="206813" cy="567127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34B37BD6-FE49-4F86-A853-E0888661879A}"/>
              </a:ext>
            </a:extLst>
          </p:cNvPr>
          <p:cNvCxnSpPr>
            <a:cxnSpLocks/>
            <a:endCxn id="80" idx="4"/>
          </p:cNvCxnSpPr>
          <p:nvPr/>
        </p:nvCxnSpPr>
        <p:spPr>
          <a:xfrm flipV="1">
            <a:off x="1912266" y="2963566"/>
            <a:ext cx="103261" cy="335132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85BDF777-677C-48BE-953B-466888FEC5FD}"/>
              </a:ext>
            </a:extLst>
          </p:cNvPr>
          <p:cNvCxnSpPr>
            <a:cxnSpLocks/>
            <a:stCxn id="134" idx="7"/>
            <a:endCxn id="87" idx="3"/>
          </p:cNvCxnSpPr>
          <p:nvPr/>
        </p:nvCxnSpPr>
        <p:spPr>
          <a:xfrm flipV="1">
            <a:off x="1941934" y="2504050"/>
            <a:ext cx="401241" cy="891728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8A1EA6ED-094C-4ABD-B7CF-D481DEE6DDBA}"/>
              </a:ext>
            </a:extLst>
          </p:cNvPr>
          <p:cNvCxnSpPr>
            <a:cxnSpLocks/>
            <a:stCxn id="134" idx="0"/>
            <a:endCxn id="102" idx="4"/>
          </p:cNvCxnSpPr>
          <p:nvPr/>
        </p:nvCxnSpPr>
        <p:spPr>
          <a:xfrm flipV="1">
            <a:off x="1792321" y="2335674"/>
            <a:ext cx="70806" cy="996732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77CD3733-25D8-49FF-84C0-8F77DC91F93C}"/>
              </a:ext>
            </a:extLst>
          </p:cNvPr>
          <p:cNvCxnSpPr>
            <a:cxnSpLocks/>
            <a:endCxn id="134" idx="4"/>
          </p:cNvCxnSpPr>
          <p:nvPr/>
        </p:nvCxnSpPr>
        <p:spPr>
          <a:xfrm flipV="1">
            <a:off x="1743182" y="3765137"/>
            <a:ext cx="49139" cy="590078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F3112A67-6DDE-44F5-9D2D-20D0223F285F}"/>
              </a:ext>
            </a:extLst>
          </p:cNvPr>
          <p:cNvCxnSpPr>
            <a:cxnSpLocks/>
            <a:stCxn id="89" idx="0"/>
            <a:endCxn id="134" idx="5"/>
          </p:cNvCxnSpPr>
          <p:nvPr/>
        </p:nvCxnSpPr>
        <p:spPr>
          <a:xfrm flipH="1" flipV="1">
            <a:off x="1941934" y="3701765"/>
            <a:ext cx="415292" cy="692616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36849AA6-F6F7-48B5-AA80-911C80592D27}"/>
              </a:ext>
            </a:extLst>
          </p:cNvPr>
          <p:cNvCxnSpPr>
            <a:cxnSpLocks/>
            <a:stCxn id="103" idx="0"/>
            <a:endCxn id="134" idx="3"/>
          </p:cNvCxnSpPr>
          <p:nvPr/>
        </p:nvCxnSpPr>
        <p:spPr>
          <a:xfrm flipV="1">
            <a:off x="1352671" y="3701765"/>
            <a:ext cx="290037" cy="1185594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C049F75F-890C-408C-82D7-CD1098C55E46}"/>
              </a:ext>
            </a:extLst>
          </p:cNvPr>
          <p:cNvCxnSpPr>
            <a:cxnSpLocks/>
            <a:stCxn id="88" idx="0"/>
            <a:endCxn id="134" idx="4"/>
          </p:cNvCxnSpPr>
          <p:nvPr/>
        </p:nvCxnSpPr>
        <p:spPr>
          <a:xfrm flipH="1" flipV="1">
            <a:off x="1792321" y="3765137"/>
            <a:ext cx="216113" cy="1144991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81BEA478-4AA3-4B15-9F99-DDFD24886F48}"/>
              </a:ext>
            </a:extLst>
          </p:cNvPr>
          <p:cNvCxnSpPr>
            <a:cxnSpLocks/>
            <a:stCxn id="135" idx="0"/>
            <a:endCxn id="99" idx="3"/>
          </p:cNvCxnSpPr>
          <p:nvPr/>
        </p:nvCxnSpPr>
        <p:spPr>
          <a:xfrm flipV="1">
            <a:off x="4888269" y="3009668"/>
            <a:ext cx="155491" cy="382423"/>
          </a:xfrm>
          <a:prstGeom prst="line">
            <a:avLst/>
          </a:prstGeom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5C21CF8-BF0D-4CEA-8588-B672576E2B36}"/>
              </a:ext>
            </a:extLst>
          </p:cNvPr>
          <p:cNvCxnSpPr>
            <a:cxnSpLocks/>
            <a:stCxn id="135" idx="1"/>
            <a:endCxn id="98" idx="4"/>
          </p:cNvCxnSpPr>
          <p:nvPr/>
        </p:nvCxnSpPr>
        <p:spPr>
          <a:xfrm flipH="1" flipV="1">
            <a:off x="4515946" y="3058526"/>
            <a:ext cx="222710" cy="396937"/>
          </a:xfrm>
          <a:prstGeom prst="line">
            <a:avLst/>
          </a:prstGeom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4964BC3D-7418-4AF3-A2C4-B7AA993D7E6E}"/>
              </a:ext>
            </a:extLst>
          </p:cNvPr>
          <p:cNvCxnSpPr>
            <a:cxnSpLocks/>
            <a:endCxn id="97" idx="4"/>
          </p:cNvCxnSpPr>
          <p:nvPr/>
        </p:nvCxnSpPr>
        <p:spPr>
          <a:xfrm flipH="1" flipV="1">
            <a:off x="4663483" y="2402493"/>
            <a:ext cx="157567" cy="947606"/>
          </a:xfrm>
          <a:prstGeom prst="line">
            <a:avLst/>
          </a:prstGeom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2A37F4E-49C0-420C-A18A-DC67D0122073}"/>
              </a:ext>
            </a:extLst>
          </p:cNvPr>
          <p:cNvCxnSpPr>
            <a:cxnSpLocks/>
            <a:stCxn id="135" idx="7"/>
            <a:endCxn id="100" idx="4"/>
          </p:cNvCxnSpPr>
          <p:nvPr/>
        </p:nvCxnSpPr>
        <p:spPr>
          <a:xfrm flipV="1">
            <a:off x="5037882" y="2488728"/>
            <a:ext cx="286340" cy="966735"/>
          </a:xfrm>
          <a:prstGeom prst="line">
            <a:avLst/>
          </a:prstGeom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B9987882-D37F-4EF4-83B8-1CBAA4E5555D}"/>
              </a:ext>
            </a:extLst>
          </p:cNvPr>
          <p:cNvCxnSpPr>
            <a:cxnSpLocks/>
            <a:stCxn id="96" idx="0"/>
            <a:endCxn id="135" idx="4"/>
          </p:cNvCxnSpPr>
          <p:nvPr/>
        </p:nvCxnSpPr>
        <p:spPr>
          <a:xfrm flipH="1" flipV="1">
            <a:off x="4888269" y="3824822"/>
            <a:ext cx="26209" cy="606370"/>
          </a:xfrm>
          <a:prstGeom prst="line">
            <a:avLst/>
          </a:prstGeom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157FC8DE-DEA3-4027-8233-5DC4A8C133F9}"/>
              </a:ext>
            </a:extLst>
          </p:cNvPr>
          <p:cNvCxnSpPr>
            <a:cxnSpLocks/>
            <a:stCxn id="95" idx="0"/>
            <a:endCxn id="135" idx="4"/>
          </p:cNvCxnSpPr>
          <p:nvPr/>
        </p:nvCxnSpPr>
        <p:spPr>
          <a:xfrm flipH="1" flipV="1">
            <a:off x="4888269" y="3824822"/>
            <a:ext cx="334988" cy="1002323"/>
          </a:xfrm>
          <a:prstGeom prst="line">
            <a:avLst/>
          </a:prstGeom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7C6EFBD6-A598-4F98-A464-D71FCCD09DEC}"/>
              </a:ext>
            </a:extLst>
          </p:cNvPr>
          <p:cNvCxnSpPr>
            <a:cxnSpLocks/>
            <a:endCxn id="135" idx="3"/>
          </p:cNvCxnSpPr>
          <p:nvPr/>
        </p:nvCxnSpPr>
        <p:spPr>
          <a:xfrm flipV="1">
            <a:off x="4449392" y="3761450"/>
            <a:ext cx="289264" cy="856387"/>
          </a:xfrm>
          <a:prstGeom prst="line">
            <a:avLst/>
          </a:prstGeom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456BBF8E-7EBF-4F87-AA5A-DFA78C75CF8C}"/>
              </a:ext>
            </a:extLst>
          </p:cNvPr>
          <p:cNvCxnSpPr>
            <a:cxnSpLocks/>
            <a:stCxn id="91" idx="0"/>
            <a:endCxn id="135" idx="4"/>
          </p:cNvCxnSpPr>
          <p:nvPr/>
        </p:nvCxnSpPr>
        <p:spPr>
          <a:xfrm flipV="1">
            <a:off x="4737409" y="3824822"/>
            <a:ext cx="150860" cy="1324823"/>
          </a:xfrm>
          <a:prstGeom prst="line">
            <a:avLst/>
          </a:prstGeom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3" name="Oval 192">
            <a:extLst>
              <a:ext uri="{FF2B5EF4-FFF2-40B4-BE49-F238E27FC236}">
                <a16:creationId xmlns:a16="http://schemas.microsoft.com/office/drawing/2014/main" id="{763DCE9A-1A73-43AE-8C98-5091ED214010}"/>
              </a:ext>
            </a:extLst>
          </p:cNvPr>
          <p:cNvSpPr/>
          <p:nvPr/>
        </p:nvSpPr>
        <p:spPr>
          <a:xfrm>
            <a:off x="8098682" y="3946334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1A89616-F884-4970-9D96-1954898F1C39}"/>
              </a:ext>
            </a:extLst>
          </p:cNvPr>
          <p:cNvSpPr/>
          <p:nvPr/>
        </p:nvSpPr>
        <p:spPr>
          <a:xfrm>
            <a:off x="9225723" y="4540769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4523DF2F-9AF4-4F85-A834-C2F6A04AA45C}"/>
              </a:ext>
            </a:extLst>
          </p:cNvPr>
          <p:cNvSpPr/>
          <p:nvPr/>
        </p:nvSpPr>
        <p:spPr>
          <a:xfrm>
            <a:off x="10512448" y="4832988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D9FE026E-F7B1-4E9A-B96C-951907B8978F}"/>
              </a:ext>
            </a:extLst>
          </p:cNvPr>
          <p:cNvSpPr/>
          <p:nvPr/>
        </p:nvSpPr>
        <p:spPr>
          <a:xfrm>
            <a:off x="11675165" y="4951070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66E9A94B-8D17-49C7-9B03-3C672B28AE7E}"/>
              </a:ext>
            </a:extLst>
          </p:cNvPr>
          <p:cNvCxnSpPr>
            <a:cxnSpLocks/>
            <a:stCxn id="131" idx="4"/>
            <a:endCxn id="193" idx="1"/>
          </p:cNvCxnSpPr>
          <p:nvPr/>
        </p:nvCxnSpPr>
        <p:spPr>
          <a:xfrm>
            <a:off x="7360468" y="2055997"/>
            <a:ext cx="800186" cy="1953709"/>
          </a:xfrm>
          <a:prstGeom prst="line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A2CB295E-D693-4A32-A3CB-114EDA3AD910}"/>
              </a:ext>
            </a:extLst>
          </p:cNvPr>
          <p:cNvCxnSpPr>
            <a:stCxn id="193" idx="5"/>
            <a:endCxn id="194" idx="2"/>
          </p:cNvCxnSpPr>
          <p:nvPr/>
        </p:nvCxnSpPr>
        <p:spPr>
          <a:xfrm>
            <a:off x="8459880" y="4315693"/>
            <a:ext cx="765843" cy="441442"/>
          </a:xfrm>
          <a:prstGeom prst="line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3CFAE83C-27AB-4013-97DE-C960A14F9A71}"/>
              </a:ext>
            </a:extLst>
          </p:cNvPr>
          <p:cNvCxnSpPr>
            <a:cxnSpLocks/>
          </p:cNvCxnSpPr>
          <p:nvPr/>
        </p:nvCxnSpPr>
        <p:spPr>
          <a:xfrm>
            <a:off x="9621151" y="4883003"/>
            <a:ext cx="891297" cy="138941"/>
          </a:xfrm>
          <a:prstGeom prst="line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DE12D81-82C4-44CB-B11E-A22EF0027B1C}"/>
              </a:ext>
            </a:extLst>
          </p:cNvPr>
          <p:cNvCxnSpPr>
            <a:cxnSpLocks/>
            <a:endCxn id="196" idx="2"/>
          </p:cNvCxnSpPr>
          <p:nvPr/>
        </p:nvCxnSpPr>
        <p:spPr>
          <a:xfrm>
            <a:off x="10921813" y="5071143"/>
            <a:ext cx="753352" cy="96293"/>
          </a:xfrm>
          <a:prstGeom prst="line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9" name="TextBox 208">
            <a:extLst>
              <a:ext uri="{FF2B5EF4-FFF2-40B4-BE49-F238E27FC236}">
                <a16:creationId xmlns:a16="http://schemas.microsoft.com/office/drawing/2014/main" id="{BEA0BC0F-7FBE-467B-804B-9F9628EDF75C}"/>
              </a:ext>
            </a:extLst>
          </p:cNvPr>
          <p:cNvSpPr txBox="1"/>
          <p:nvPr/>
        </p:nvSpPr>
        <p:spPr>
          <a:xfrm>
            <a:off x="8092286" y="4885656"/>
            <a:ext cx="2711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Elbow Joint - Ideal clusters </a:t>
            </a:r>
          </a:p>
        </p:txBody>
      </p:sp>
    </p:spTree>
    <p:extLst>
      <p:ext uri="{BB962C8B-B14F-4D97-AF65-F5344CB8AC3E}">
        <p14:creationId xmlns:p14="http://schemas.microsoft.com/office/powerpoint/2010/main" val="3555057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>
                      <p:stCondLst>
                        <p:cond delay="indefinite"/>
                      </p:stCondLst>
                      <p:childTnLst>
                        <p:par>
                          <p:cTn id="229" fill="hold">
                            <p:stCondLst>
                              <p:cond delay="0"/>
                            </p:stCondLst>
                            <p:childTnLst>
                              <p:par>
                                <p:cTn id="2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2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8" fill="hold">
                      <p:stCondLst>
                        <p:cond delay="indefinite"/>
                      </p:stCondLst>
                      <p:childTnLst>
                        <p:par>
                          <p:cTn id="239" fill="hold">
                            <p:stCondLst>
                              <p:cond delay="0"/>
                            </p:stCondLst>
                            <p:childTnLst>
                              <p:par>
                                <p:cTn id="2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0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2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5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8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4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1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0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4" fill="hold">
                      <p:stCondLst>
                        <p:cond delay="indefinite"/>
                      </p:stCondLst>
                      <p:childTnLst>
                        <p:par>
                          <p:cTn id="305" fill="hold">
                            <p:stCondLst>
                              <p:cond delay="0"/>
                            </p:stCondLst>
                            <p:childTnLst>
                              <p:par>
                                <p:cTn id="30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8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6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7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8" fill="hold">
                      <p:stCondLst>
                        <p:cond delay="indefinite"/>
                      </p:stCondLst>
                      <p:childTnLst>
                        <p:par>
                          <p:cTn id="319" fill="hold">
                            <p:stCondLst>
                              <p:cond delay="0"/>
                            </p:stCondLst>
                            <p:childTnLst>
                              <p:par>
                                <p:cTn id="3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2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3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4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9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0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2" fill="hold">
                      <p:stCondLst>
                        <p:cond delay="indefinite"/>
                      </p:stCondLst>
                      <p:childTnLst>
                        <p:par>
                          <p:cTn id="333" fill="hold">
                            <p:stCondLst>
                              <p:cond delay="0"/>
                            </p:stCondLst>
                            <p:childTnLst>
                              <p:par>
                                <p:cTn id="3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6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1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2" fill="hold">
                      <p:stCondLst>
                        <p:cond delay="indefinite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6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1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2" fill="hold">
                      <p:stCondLst>
                        <p:cond delay="indefinite"/>
                      </p:stCondLst>
                      <p:childTnLst>
                        <p:par>
                          <p:cTn id="353" fill="hold">
                            <p:stCondLst>
                              <p:cond delay="0"/>
                            </p:stCondLst>
                            <p:childTnLst>
                              <p:par>
                                <p:cTn id="35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6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7" fill="hold">
                      <p:stCondLst>
                        <p:cond delay="indefinite"/>
                      </p:stCondLst>
                      <p:childTnLst>
                        <p:par>
                          <p:cTn id="358" fill="hold">
                            <p:stCondLst>
                              <p:cond delay="0"/>
                            </p:stCondLst>
                            <p:childTnLst>
                              <p:par>
                                <p:cTn id="359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0" dur="2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1" fill="hold">
                      <p:stCondLst>
                        <p:cond delay="indefinite"/>
                      </p:stCondLst>
                      <p:childTnLst>
                        <p:par>
                          <p:cTn id="362" fill="hold">
                            <p:stCondLst>
                              <p:cond delay="0"/>
                            </p:stCondLst>
                            <p:childTnLst>
                              <p:par>
                                <p:cTn id="36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5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 animBg="1"/>
      <p:bldP spid="208" grpId="1" animBg="1"/>
      <p:bldP spid="133" grpId="0" animBg="1"/>
      <p:bldP spid="132" grpId="0" animBg="1"/>
      <p:bldP spid="5" grpId="0" animBg="1"/>
      <p:bldP spid="5" grpId="1" animBg="1"/>
      <p:bldP spid="68" grpId="0"/>
      <p:bldP spid="70" grpId="0"/>
      <p:bldP spid="80" grpId="0" animBg="1"/>
      <p:bldP spid="85" grpId="0" animBg="1"/>
      <p:bldP spid="87" grpId="0" animBg="1"/>
      <p:bldP spid="88" grpId="0" animBg="1"/>
      <p:bldP spid="89" grpId="0" animBg="1"/>
      <p:bldP spid="91" grpId="0" animBg="1"/>
      <p:bldP spid="92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64" grpId="0" animBg="1"/>
      <p:bldP spid="64" grpId="1" animBg="1"/>
      <p:bldP spid="127" grpId="0"/>
      <p:bldP spid="130" grpId="0"/>
      <p:bldP spid="131" grpId="0" animBg="1"/>
      <p:bldP spid="134" grpId="0" animBg="1"/>
      <p:bldP spid="135" grpId="0" animBg="1"/>
      <p:bldP spid="193" grpId="0" animBg="1"/>
      <p:bldP spid="194" grpId="0" animBg="1"/>
      <p:bldP spid="195" grpId="0" animBg="1"/>
      <p:bldP spid="196" grpId="0" animBg="1"/>
      <p:bldP spid="20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Oval 71">
            <a:extLst>
              <a:ext uri="{FF2B5EF4-FFF2-40B4-BE49-F238E27FC236}">
                <a16:creationId xmlns:a16="http://schemas.microsoft.com/office/drawing/2014/main" id="{0D17FD93-2933-4D74-916E-F7980D102D4C}"/>
              </a:ext>
            </a:extLst>
          </p:cNvPr>
          <p:cNvSpPr/>
          <p:nvPr/>
        </p:nvSpPr>
        <p:spPr>
          <a:xfrm>
            <a:off x="6435872" y="3621268"/>
            <a:ext cx="1806661" cy="2284661"/>
          </a:xfrm>
          <a:prstGeom prst="ellipse">
            <a:avLst/>
          </a:prstGeom>
          <a:ln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6BC0C596-CFFE-40AC-96F5-14D6F7D482EE}"/>
              </a:ext>
            </a:extLst>
          </p:cNvPr>
          <p:cNvSpPr/>
          <p:nvPr/>
        </p:nvSpPr>
        <p:spPr>
          <a:xfrm rot="594005">
            <a:off x="3709606" y="1322645"/>
            <a:ext cx="5452533" cy="1744890"/>
          </a:xfrm>
          <a:prstGeom prst="ellipse">
            <a:avLst/>
          </a:prstGeom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BAE978BB-BAA3-4103-A2B6-51CBB0AE19ED}"/>
              </a:ext>
            </a:extLst>
          </p:cNvPr>
          <p:cNvSpPr/>
          <p:nvPr/>
        </p:nvSpPr>
        <p:spPr>
          <a:xfrm>
            <a:off x="3186273" y="2401535"/>
            <a:ext cx="2134635" cy="3292022"/>
          </a:xfrm>
          <a:prstGeom prst="ellipse">
            <a:avLst/>
          </a:prstGeom>
          <a:ln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B85F3BE-20AA-4801-8860-5BEEF90C0EE2}"/>
              </a:ext>
            </a:extLst>
          </p:cNvPr>
          <p:cNvSpPr/>
          <p:nvPr/>
        </p:nvSpPr>
        <p:spPr>
          <a:xfrm>
            <a:off x="6435872" y="3657397"/>
            <a:ext cx="1816563" cy="2206543"/>
          </a:xfrm>
          <a:prstGeom prst="ellipse">
            <a:avLst/>
          </a:prstGeom>
          <a:ln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853270CB-81BB-409A-98C4-2FDC91FEAD68}"/>
              </a:ext>
            </a:extLst>
          </p:cNvPr>
          <p:cNvSpPr/>
          <p:nvPr/>
        </p:nvSpPr>
        <p:spPr>
          <a:xfrm>
            <a:off x="3620787" y="3557952"/>
            <a:ext cx="1816563" cy="2206543"/>
          </a:xfrm>
          <a:prstGeom prst="ellipse">
            <a:avLst/>
          </a:prstGeom>
          <a:ln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3ACE1028-A31B-4E79-8296-5384D059ECE5}"/>
              </a:ext>
            </a:extLst>
          </p:cNvPr>
          <p:cNvSpPr/>
          <p:nvPr/>
        </p:nvSpPr>
        <p:spPr>
          <a:xfrm>
            <a:off x="3547533" y="1424633"/>
            <a:ext cx="5452533" cy="1979320"/>
          </a:xfrm>
          <a:prstGeom prst="ellipse">
            <a:avLst/>
          </a:prstGeom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solidFill>
                  <a:prstClr val="black"/>
                </a:solidFill>
              </a:rPr>
              <a:t>Copyright © </a:t>
            </a:r>
            <a:r>
              <a:rPr lang="en-IN" sz="1000" dirty="0" err="1">
                <a:solidFill>
                  <a:prstClr val="black"/>
                </a:solidFill>
              </a:rPr>
              <a:t>Cognitior</a:t>
            </a:r>
            <a:endParaRPr lang="en-IN" sz="1000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solidFill>
                  <a:prstClr val="black"/>
                </a:solidFill>
              </a:rPr>
              <a:t>www.cognitior.com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2600BAF-9945-41AB-8EEE-8C4E89D0B732}"/>
              </a:ext>
            </a:extLst>
          </p:cNvPr>
          <p:cNvSpPr/>
          <p:nvPr/>
        </p:nvSpPr>
        <p:spPr>
          <a:xfrm>
            <a:off x="641912" y="298853"/>
            <a:ext cx="7447936" cy="63094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3500" b="1" spc="-300" dirty="0">
                <a:solidFill>
                  <a:srgbClr val="FF7348"/>
                </a:solidFill>
                <a:cs typeface="Segoe UI Semilight" panose="020B0402040204020203" pitchFamily="34" charset="0"/>
              </a:rPr>
              <a:t>K-Means – An Intuition</a:t>
            </a:r>
          </a:p>
        </p:txBody>
      </p:sp>
      <p:pic>
        <p:nvPicPr>
          <p:cNvPr id="63" name="Picture 62" descr="A close up of a sign&#10;&#10;Description automatically generated">
            <a:extLst>
              <a:ext uri="{FF2B5EF4-FFF2-40B4-BE49-F238E27FC236}">
                <a16:creationId xmlns:a16="http://schemas.microsoft.com/office/drawing/2014/main" id="{8412744D-0413-4D8B-8FC3-C0A4E4B2F0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618" y="142938"/>
            <a:ext cx="1073996" cy="1090077"/>
          </a:xfrm>
          <a:prstGeom prst="rect">
            <a:avLst/>
          </a:prstGeom>
        </p:spPr>
      </p:pic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6B5AD48-83B4-49C8-9C1E-3AA60BD3C009}"/>
              </a:ext>
            </a:extLst>
          </p:cNvPr>
          <p:cNvCxnSpPr>
            <a:cxnSpLocks/>
          </p:cNvCxnSpPr>
          <p:nvPr/>
        </p:nvCxnSpPr>
        <p:spPr>
          <a:xfrm>
            <a:off x="3123594" y="1424633"/>
            <a:ext cx="0" cy="477914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583A6B64-032A-4C6E-8A03-FA1EDD986907}"/>
              </a:ext>
            </a:extLst>
          </p:cNvPr>
          <p:cNvCxnSpPr>
            <a:cxnSpLocks/>
          </p:cNvCxnSpPr>
          <p:nvPr/>
        </p:nvCxnSpPr>
        <p:spPr>
          <a:xfrm>
            <a:off x="3120635" y="6203778"/>
            <a:ext cx="5675789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53489DD5-7C71-4B59-A962-C66D2DA133CB}"/>
              </a:ext>
            </a:extLst>
          </p:cNvPr>
          <p:cNvSpPr txBox="1"/>
          <p:nvPr/>
        </p:nvSpPr>
        <p:spPr>
          <a:xfrm>
            <a:off x="5465823" y="6245771"/>
            <a:ext cx="1624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Spending Score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49E3496-FA19-4FD4-9761-040C91679F70}"/>
              </a:ext>
            </a:extLst>
          </p:cNvPr>
          <p:cNvSpPr txBox="1"/>
          <p:nvPr/>
        </p:nvSpPr>
        <p:spPr>
          <a:xfrm rot="16200000">
            <a:off x="2442566" y="3628056"/>
            <a:ext cx="7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Salary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ACA16CF1-AD41-4FEE-AF03-9F954EBBB7CE}"/>
              </a:ext>
            </a:extLst>
          </p:cNvPr>
          <p:cNvSpPr/>
          <p:nvPr/>
        </p:nvSpPr>
        <p:spPr>
          <a:xfrm>
            <a:off x="4410687" y="2581313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50487DF-A17F-4852-B139-C8C1802C4981}"/>
              </a:ext>
            </a:extLst>
          </p:cNvPr>
          <p:cNvSpPr/>
          <p:nvPr/>
        </p:nvSpPr>
        <p:spPr>
          <a:xfrm>
            <a:off x="4115242" y="4444860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395D9F83-2E49-450E-A268-5D6D13952826}"/>
              </a:ext>
            </a:extLst>
          </p:cNvPr>
          <p:cNvSpPr/>
          <p:nvPr/>
        </p:nvSpPr>
        <p:spPr>
          <a:xfrm>
            <a:off x="4887948" y="2185169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0D87D07-4726-4295-8DCB-2E769D8A03FE}"/>
              </a:ext>
            </a:extLst>
          </p:cNvPr>
          <p:cNvSpPr/>
          <p:nvPr/>
        </p:nvSpPr>
        <p:spPr>
          <a:xfrm>
            <a:off x="4403594" y="4960606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DDAA12C6-8D6F-4559-B469-C5B678221FA6}"/>
              </a:ext>
            </a:extLst>
          </p:cNvPr>
          <p:cNvSpPr/>
          <p:nvPr/>
        </p:nvSpPr>
        <p:spPr>
          <a:xfrm>
            <a:off x="4752386" y="4444859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DA700E24-12A7-4E89-B852-A885EBCB6872}"/>
              </a:ext>
            </a:extLst>
          </p:cNvPr>
          <p:cNvSpPr/>
          <p:nvPr/>
        </p:nvSpPr>
        <p:spPr>
          <a:xfrm>
            <a:off x="7132569" y="5200123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5F68E4F1-2DCA-460E-A1C4-4D66A8381338}"/>
              </a:ext>
            </a:extLst>
          </p:cNvPr>
          <p:cNvSpPr/>
          <p:nvPr/>
        </p:nvSpPr>
        <p:spPr>
          <a:xfrm>
            <a:off x="6878272" y="4713276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57A52A3-E819-4965-B2C4-551836375D98}"/>
              </a:ext>
            </a:extLst>
          </p:cNvPr>
          <p:cNvSpPr/>
          <p:nvPr/>
        </p:nvSpPr>
        <p:spPr>
          <a:xfrm>
            <a:off x="7618417" y="4877623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4D2EB6C-C103-4182-A0CC-F4C83EA35184}"/>
              </a:ext>
            </a:extLst>
          </p:cNvPr>
          <p:cNvSpPr/>
          <p:nvPr/>
        </p:nvSpPr>
        <p:spPr>
          <a:xfrm>
            <a:off x="7309638" y="4481670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4E785D5A-DA9B-4A21-8996-A17CC3A3BB6D}"/>
              </a:ext>
            </a:extLst>
          </p:cNvPr>
          <p:cNvSpPr/>
          <p:nvPr/>
        </p:nvSpPr>
        <p:spPr>
          <a:xfrm>
            <a:off x="7058643" y="2020240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AFBF7EFA-EB08-4E8D-BB06-AE7B965C937C}"/>
              </a:ext>
            </a:extLst>
          </p:cNvPr>
          <p:cNvSpPr/>
          <p:nvPr/>
        </p:nvSpPr>
        <p:spPr>
          <a:xfrm>
            <a:off x="6911106" y="2676273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3948EDCC-B961-4472-8CF3-611A7F2FE710}"/>
              </a:ext>
            </a:extLst>
          </p:cNvPr>
          <p:cNvSpPr/>
          <p:nvPr/>
        </p:nvSpPr>
        <p:spPr>
          <a:xfrm>
            <a:off x="7588533" y="2690787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AB13BBBF-7AA5-4650-85F8-B751DA2B8260}"/>
              </a:ext>
            </a:extLst>
          </p:cNvPr>
          <p:cNvSpPr/>
          <p:nvPr/>
        </p:nvSpPr>
        <p:spPr>
          <a:xfrm>
            <a:off x="7719382" y="2106475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D34AAA25-72D9-4469-9CA4-62E221F7BDE1}"/>
              </a:ext>
            </a:extLst>
          </p:cNvPr>
          <p:cNvSpPr/>
          <p:nvPr/>
        </p:nvSpPr>
        <p:spPr>
          <a:xfrm>
            <a:off x="3831055" y="2446398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85717483-307A-414C-8796-FC69406313A0}"/>
              </a:ext>
            </a:extLst>
          </p:cNvPr>
          <p:cNvSpPr/>
          <p:nvPr/>
        </p:nvSpPr>
        <p:spPr>
          <a:xfrm>
            <a:off x="4258287" y="1953421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8B488696-BEF1-44BF-85B1-1195066BECA1}"/>
              </a:ext>
            </a:extLst>
          </p:cNvPr>
          <p:cNvSpPr/>
          <p:nvPr/>
        </p:nvSpPr>
        <p:spPr>
          <a:xfrm>
            <a:off x="3747831" y="4937837"/>
            <a:ext cx="423170" cy="432731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AEFDC4A-DFBC-4784-8405-A993D8ACE9E1}"/>
              </a:ext>
            </a:extLst>
          </p:cNvPr>
          <p:cNvSpPr/>
          <p:nvPr/>
        </p:nvSpPr>
        <p:spPr>
          <a:xfrm>
            <a:off x="5947075" y="2364947"/>
            <a:ext cx="423170" cy="432731"/>
          </a:xfrm>
          <a:prstGeom prst="ellipse">
            <a:avLst/>
          </a:prstGeom>
          <a:solidFill>
            <a:srgbClr val="29A9E0"/>
          </a:solidFill>
          <a:ln>
            <a:solidFill>
              <a:srgbClr val="FE920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DB69790-B35D-4636-8D1B-C73215127D95}"/>
              </a:ext>
            </a:extLst>
          </p:cNvPr>
          <p:cNvSpPr/>
          <p:nvPr/>
        </p:nvSpPr>
        <p:spPr>
          <a:xfrm>
            <a:off x="4676363" y="3836687"/>
            <a:ext cx="423170" cy="432731"/>
          </a:xfrm>
          <a:prstGeom prst="ellipse">
            <a:avLst/>
          </a:prstGeom>
          <a:solidFill>
            <a:srgbClr val="92D050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CEF60E6-4ED2-42E3-97D8-D2CC46B81A07}"/>
              </a:ext>
            </a:extLst>
          </p:cNvPr>
          <p:cNvSpPr/>
          <p:nvPr/>
        </p:nvSpPr>
        <p:spPr>
          <a:xfrm>
            <a:off x="6951657" y="3887933"/>
            <a:ext cx="423170" cy="43273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147138-C0C0-4909-9DD8-46C5FE03A0CE}"/>
              </a:ext>
            </a:extLst>
          </p:cNvPr>
          <p:cNvCxnSpPr>
            <a:stCxn id="29" idx="2"/>
            <a:endCxn id="87" idx="6"/>
          </p:cNvCxnSpPr>
          <p:nvPr/>
        </p:nvCxnSpPr>
        <p:spPr>
          <a:xfrm flipH="1" flipV="1">
            <a:off x="5311118" y="2401535"/>
            <a:ext cx="635957" cy="179778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D582AE3-C74B-426E-B757-21203D8DC8F6}"/>
              </a:ext>
            </a:extLst>
          </p:cNvPr>
          <p:cNvCxnSpPr>
            <a:cxnSpLocks/>
            <a:stCxn id="29" idx="2"/>
            <a:endCxn id="80" idx="6"/>
          </p:cNvCxnSpPr>
          <p:nvPr/>
        </p:nvCxnSpPr>
        <p:spPr>
          <a:xfrm flipH="1">
            <a:off x="4833857" y="2581313"/>
            <a:ext cx="1113218" cy="216366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A4BA3AC-AA13-42C9-9A96-836B34E7151C}"/>
              </a:ext>
            </a:extLst>
          </p:cNvPr>
          <p:cNvCxnSpPr>
            <a:cxnSpLocks/>
            <a:stCxn id="29" idx="2"/>
            <a:endCxn id="102" idx="5"/>
          </p:cNvCxnSpPr>
          <p:nvPr/>
        </p:nvCxnSpPr>
        <p:spPr>
          <a:xfrm flipH="1" flipV="1">
            <a:off x="4619485" y="2322780"/>
            <a:ext cx="1327590" cy="258533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8891E8B-33A4-440C-86B5-B9E017D8CECC}"/>
              </a:ext>
            </a:extLst>
          </p:cNvPr>
          <p:cNvCxnSpPr>
            <a:cxnSpLocks/>
            <a:stCxn id="29" idx="2"/>
            <a:endCxn id="101" idx="6"/>
          </p:cNvCxnSpPr>
          <p:nvPr/>
        </p:nvCxnSpPr>
        <p:spPr>
          <a:xfrm flipH="1">
            <a:off x="4254225" y="2581313"/>
            <a:ext cx="1692850" cy="81451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363AC66-3B33-412E-A8CF-C6D05764A922}"/>
              </a:ext>
            </a:extLst>
          </p:cNvPr>
          <p:cNvCxnSpPr>
            <a:cxnSpLocks/>
            <a:endCxn id="97" idx="2"/>
          </p:cNvCxnSpPr>
          <p:nvPr/>
        </p:nvCxnSpPr>
        <p:spPr>
          <a:xfrm flipV="1">
            <a:off x="6370245" y="2236606"/>
            <a:ext cx="688398" cy="25157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CDAC4F4-3BCF-4A5E-A385-B687F251C3DD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6342408" y="2661103"/>
            <a:ext cx="568698" cy="231536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47D04FD-2F26-4726-86A1-72FD5C8ABDEF}"/>
              </a:ext>
            </a:extLst>
          </p:cNvPr>
          <p:cNvCxnSpPr>
            <a:cxnSpLocks/>
            <a:stCxn id="100" idx="2"/>
          </p:cNvCxnSpPr>
          <p:nvPr/>
        </p:nvCxnSpPr>
        <p:spPr>
          <a:xfrm flipH="1">
            <a:off x="6365214" y="2322841"/>
            <a:ext cx="1354168" cy="273087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645B783-CDA6-4F0E-93A1-B915E33ED1E1}"/>
              </a:ext>
            </a:extLst>
          </p:cNvPr>
          <p:cNvCxnSpPr>
            <a:cxnSpLocks/>
            <a:stCxn id="99" idx="2"/>
          </p:cNvCxnSpPr>
          <p:nvPr/>
        </p:nvCxnSpPr>
        <p:spPr>
          <a:xfrm flipH="1" flipV="1">
            <a:off x="6353723" y="2637055"/>
            <a:ext cx="1234810" cy="270098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39249CD-E91C-423F-9AB6-CD0F2070E0B1}"/>
              </a:ext>
            </a:extLst>
          </p:cNvPr>
          <p:cNvCxnSpPr>
            <a:cxnSpLocks/>
            <a:stCxn id="85" idx="0"/>
            <a:endCxn id="29" idx="3"/>
          </p:cNvCxnSpPr>
          <p:nvPr/>
        </p:nvCxnSpPr>
        <p:spPr>
          <a:xfrm flipV="1">
            <a:off x="4326827" y="2734306"/>
            <a:ext cx="1682220" cy="1710554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EC16DEA-4952-4A7F-AB50-C745E4DD48B1}"/>
              </a:ext>
            </a:extLst>
          </p:cNvPr>
          <p:cNvCxnSpPr>
            <a:cxnSpLocks/>
            <a:stCxn id="89" idx="7"/>
            <a:endCxn id="29" idx="3"/>
          </p:cNvCxnSpPr>
          <p:nvPr/>
        </p:nvCxnSpPr>
        <p:spPr>
          <a:xfrm flipV="1">
            <a:off x="5113584" y="2734306"/>
            <a:ext cx="895463" cy="1773925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98A89A7-4F6C-4801-A77E-8B506B37781F}"/>
              </a:ext>
            </a:extLst>
          </p:cNvPr>
          <p:cNvCxnSpPr>
            <a:cxnSpLocks/>
            <a:stCxn id="103" idx="7"/>
            <a:endCxn id="29" idx="3"/>
          </p:cNvCxnSpPr>
          <p:nvPr/>
        </p:nvCxnSpPr>
        <p:spPr>
          <a:xfrm flipV="1">
            <a:off x="4109029" y="2734306"/>
            <a:ext cx="1900018" cy="2266903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BF626C5-BBAE-4839-887C-8C96D3203BA9}"/>
              </a:ext>
            </a:extLst>
          </p:cNvPr>
          <p:cNvCxnSpPr>
            <a:cxnSpLocks/>
          </p:cNvCxnSpPr>
          <p:nvPr/>
        </p:nvCxnSpPr>
        <p:spPr>
          <a:xfrm flipV="1">
            <a:off x="4764792" y="2748274"/>
            <a:ext cx="1244255" cy="2289672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6E25892-B351-4CE4-AE88-F1B30350B468}"/>
              </a:ext>
            </a:extLst>
          </p:cNvPr>
          <p:cNvCxnSpPr>
            <a:stCxn id="29" idx="5"/>
            <a:endCxn id="92" idx="1"/>
          </p:cNvCxnSpPr>
          <p:nvPr/>
        </p:nvCxnSpPr>
        <p:spPr>
          <a:xfrm>
            <a:off x="6308273" y="2734306"/>
            <a:ext cx="631971" cy="2042342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466799-8ADB-4746-ABC1-876DC6CF9DF6}"/>
              </a:ext>
            </a:extLst>
          </p:cNvPr>
          <p:cNvCxnSpPr>
            <a:stCxn id="29" idx="5"/>
            <a:endCxn id="96" idx="1"/>
          </p:cNvCxnSpPr>
          <p:nvPr/>
        </p:nvCxnSpPr>
        <p:spPr>
          <a:xfrm>
            <a:off x="6308273" y="2734306"/>
            <a:ext cx="1063337" cy="1810736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D12C160-D227-4BBF-876B-26599F74B23C}"/>
              </a:ext>
            </a:extLst>
          </p:cNvPr>
          <p:cNvCxnSpPr>
            <a:stCxn id="29" idx="5"/>
            <a:endCxn id="91" idx="1"/>
          </p:cNvCxnSpPr>
          <p:nvPr/>
        </p:nvCxnSpPr>
        <p:spPr>
          <a:xfrm>
            <a:off x="6308273" y="2734306"/>
            <a:ext cx="886268" cy="252918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479D675-EB07-4808-A081-6017CBAA43EE}"/>
              </a:ext>
            </a:extLst>
          </p:cNvPr>
          <p:cNvCxnSpPr>
            <a:stCxn id="29" idx="5"/>
            <a:endCxn id="95" idx="1"/>
          </p:cNvCxnSpPr>
          <p:nvPr/>
        </p:nvCxnSpPr>
        <p:spPr>
          <a:xfrm>
            <a:off x="6308273" y="2734306"/>
            <a:ext cx="1372116" cy="220668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AF92038-2750-4297-AC43-C8DCD058D60D}"/>
              </a:ext>
            </a:extLst>
          </p:cNvPr>
          <p:cNvCxnSpPr>
            <a:cxnSpLocks/>
            <a:endCxn id="87" idx="6"/>
          </p:cNvCxnSpPr>
          <p:nvPr/>
        </p:nvCxnSpPr>
        <p:spPr>
          <a:xfrm flipH="1" flipV="1">
            <a:off x="5311118" y="2401535"/>
            <a:ext cx="1404642" cy="179778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45A64012-E29A-4DE0-8E4F-99FD936074A8}"/>
              </a:ext>
            </a:extLst>
          </p:cNvPr>
          <p:cNvCxnSpPr>
            <a:cxnSpLocks/>
            <a:endCxn id="80" idx="6"/>
          </p:cNvCxnSpPr>
          <p:nvPr/>
        </p:nvCxnSpPr>
        <p:spPr>
          <a:xfrm flipH="1">
            <a:off x="4833857" y="2581313"/>
            <a:ext cx="1846344" cy="216366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09B5C84D-3ED9-4E36-A2BC-CE722235C20C}"/>
              </a:ext>
            </a:extLst>
          </p:cNvPr>
          <p:cNvCxnSpPr>
            <a:cxnSpLocks/>
            <a:stCxn id="80" idx="4"/>
          </p:cNvCxnSpPr>
          <p:nvPr/>
        </p:nvCxnSpPr>
        <p:spPr>
          <a:xfrm flipH="1">
            <a:off x="4619485" y="3014044"/>
            <a:ext cx="2787" cy="1467626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581E37B-45CB-437E-85A0-E5D8A21B4C27}"/>
              </a:ext>
            </a:extLst>
          </p:cNvPr>
          <p:cNvCxnSpPr>
            <a:cxnSpLocks/>
            <a:stCxn id="101" idx="4"/>
          </p:cNvCxnSpPr>
          <p:nvPr/>
        </p:nvCxnSpPr>
        <p:spPr>
          <a:xfrm>
            <a:off x="4042640" y="2879129"/>
            <a:ext cx="544946" cy="1542553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169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1.11111E-6 L 0.05169 -0.00301 " pathEditMode="relative" rAng="0" ptsTypes="AA">
                                      <p:cBhvr>
                                        <p:cTn id="16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78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56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2.22222E-6 L -0.02461 0.06759 " pathEditMode="relative" rAng="0" ptsTypes="AA">
                                      <p:cBhvr>
                                        <p:cTn id="16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37" y="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49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7 L 0.00495 0.07847 " pathEditMode="relative" rAng="0" ptsTypes="AA">
                                      <p:cBhvr>
                                        <p:cTn id="17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7" y="3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8" fill="hold">
                      <p:stCondLst>
                        <p:cond delay="indefinite"/>
                      </p:stCondLst>
                      <p:childTnLst>
                        <p:par>
                          <p:cTn id="239" fill="hold">
                            <p:stCondLst>
                              <p:cond delay="0"/>
                            </p:stCondLst>
                            <p:childTnLst>
                              <p:par>
                                <p:cTn id="2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1" fill="hold">
                      <p:stCondLst>
                        <p:cond delay="indefinite"/>
                      </p:stCondLst>
                      <p:childTnLst>
                        <p:par>
                          <p:cTn id="282" fill="hold">
                            <p:stCondLst>
                              <p:cond delay="0"/>
                            </p:stCondLst>
                            <p:childTnLst>
                              <p:par>
                                <p:cTn id="28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1" grpId="0" animBg="1"/>
      <p:bldP spid="67" grpId="0" animBg="1"/>
      <p:bldP spid="79" grpId="0" animBg="1"/>
      <p:bldP spid="79" grpId="1" animBg="1"/>
      <p:bldP spid="52" grpId="0" animBg="1"/>
      <p:bldP spid="52" grpId="1" animBg="1"/>
      <p:bldP spid="50" grpId="0" animBg="1"/>
      <p:bldP spid="50" grpId="1" animBg="1"/>
      <p:bldP spid="80" grpId="0" animBg="1"/>
      <p:bldP spid="85" grpId="0" animBg="1"/>
      <p:bldP spid="87" grpId="0" animBg="1"/>
      <p:bldP spid="88" grpId="0" animBg="1"/>
      <p:bldP spid="89" grpId="0" animBg="1"/>
      <p:bldP spid="91" grpId="0" animBg="1"/>
      <p:bldP spid="92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E920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13F754-8C1B-4C5D-A84E-56FDBD3B8121}"/>
              </a:ext>
            </a:extLst>
          </p:cNvPr>
          <p:cNvSpPr/>
          <p:nvPr/>
        </p:nvSpPr>
        <p:spPr>
          <a:xfrm>
            <a:off x="747419" y="2413341"/>
            <a:ext cx="7447936" cy="20313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-300" normalizeH="0" baseline="0" noProof="0" dirty="0">
                <a:ln>
                  <a:noFill/>
                </a:ln>
                <a:solidFill>
                  <a:srgbClr val="FF7348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Introduction to</a:t>
            </a:r>
            <a:r>
              <a:rPr kumimoji="0" lang="en-US" sz="6600" b="1" i="0" u="none" strike="noStrike" kern="1200" cap="none" spc="-300" normalizeH="0" baseline="0" noProof="0" dirty="0">
                <a:ln>
                  <a:noFill/>
                </a:ln>
                <a:solidFill>
                  <a:srgbClr val="FFAD53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-300" normalizeH="0" baseline="0" noProof="0" dirty="0">
                <a:ln>
                  <a:noFill/>
                </a:ln>
                <a:solidFill>
                  <a:srgbClr val="29A9E0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 Semilight" panose="020B0402040204020203" pitchFamily="34" charset="0"/>
              </a:rPr>
              <a:t>Hierarchical Clustering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© </a:t>
            </a:r>
            <a:r>
              <a:rPr kumimoji="0" lang="en-IN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Cognitior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www.cognitior.com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7E280C-9596-4F57-993D-C3CBF97626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30" y="1133850"/>
            <a:ext cx="2587757" cy="5266955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064589F4-64AA-4680-885E-AA6E5D7052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306" y="2327375"/>
            <a:ext cx="2410194" cy="244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26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Oval 138">
            <a:extLst>
              <a:ext uri="{FF2B5EF4-FFF2-40B4-BE49-F238E27FC236}">
                <a16:creationId xmlns:a16="http://schemas.microsoft.com/office/drawing/2014/main" id="{1EA6648B-30FC-4031-ABA9-DDB57F1E1541}"/>
              </a:ext>
            </a:extLst>
          </p:cNvPr>
          <p:cNvSpPr/>
          <p:nvPr/>
        </p:nvSpPr>
        <p:spPr>
          <a:xfrm>
            <a:off x="11218028" y="5014467"/>
            <a:ext cx="657082" cy="609407"/>
          </a:xfrm>
          <a:prstGeom prst="ellipse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14A07F41-E9F8-407A-BA13-0DB2394B2C0F}"/>
              </a:ext>
            </a:extLst>
          </p:cNvPr>
          <p:cNvSpPr/>
          <p:nvPr/>
        </p:nvSpPr>
        <p:spPr>
          <a:xfrm>
            <a:off x="10465634" y="5003109"/>
            <a:ext cx="657082" cy="609407"/>
          </a:xfrm>
          <a:prstGeom prst="ellipse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321E3183-3A9E-4A98-8E41-E066AF56F667}"/>
              </a:ext>
            </a:extLst>
          </p:cNvPr>
          <p:cNvSpPr/>
          <p:nvPr/>
        </p:nvSpPr>
        <p:spPr>
          <a:xfrm>
            <a:off x="9731592" y="5014468"/>
            <a:ext cx="657082" cy="609407"/>
          </a:xfrm>
          <a:prstGeom prst="ellipse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D62D7F02-6A45-41EB-8FD4-F26278A6C328}"/>
              </a:ext>
            </a:extLst>
          </p:cNvPr>
          <p:cNvSpPr/>
          <p:nvPr/>
        </p:nvSpPr>
        <p:spPr>
          <a:xfrm>
            <a:off x="9002451" y="5014469"/>
            <a:ext cx="657082" cy="609407"/>
          </a:xfrm>
          <a:prstGeom prst="ellipse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2FCE0697-1DB6-476B-A03C-E9527D561D09}"/>
              </a:ext>
            </a:extLst>
          </p:cNvPr>
          <p:cNvSpPr/>
          <p:nvPr/>
        </p:nvSpPr>
        <p:spPr>
          <a:xfrm>
            <a:off x="8208829" y="5014470"/>
            <a:ext cx="657082" cy="609407"/>
          </a:xfrm>
          <a:prstGeom prst="ellipse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919AE8BF-A502-40AC-BED8-44C31D4F06C3}"/>
              </a:ext>
            </a:extLst>
          </p:cNvPr>
          <p:cNvSpPr/>
          <p:nvPr/>
        </p:nvSpPr>
        <p:spPr>
          <a:xfrm>
            <a:off x="7102609" y="5044852"/>
            <a:ext cx="657082" cy="609407"/>
          </a:xfrm>
          <a:prstGeom prst="ellipse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640CC674-D14D-4371-BF45-6E27D35B9BB5}"/>
              </a:ext>
            </a:extLst>
          </p:cNvPr>
          <p:cNvSpPr/>
          <p:nvPr/>
        </p:nvSpPr>
        <p:spPr>
          <a:xfrm>
            <a:off x="11141931" y="1700977"/>
            <a:ext cx="657082" cy="609407"/>
          </a:xfrm>
          <a:prstGeom prst="ellipse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1EA4099-9D2C-4DC2-AB05-072D09350F3C}"/>
              </a:ext>
            </a:extLst>
          </p:cNvPr>
          <p:cNvSpPr/>
          <p:nvPr/>
        </p:nvSpPr>
        <p:spPr>
          <a:xfrm>
            <a:off x="10035226" y="1700977"/>
            <a:ext cx="657082" cy="609407"/>
          </a:xfrm>
          <a:prstGeom prst="ellipse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B095050-4F60-401A-9B8D-D4EEFE593682}"/>
              </a:ext>
            </a:extLst>
          </p:cNvPr>
          <p:cNvSpPr/>
          <p:nvPr/>
        </p:nvSpPr>
        <p:spPr>
          <a:xfrm>
            <a:off x="8258665" y="1700977"/>
            <a:ext cx="657082" cy="609407"/>
          </a:xfrm>
          <a:prstGeom prst="ellipse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6C3CE0A-20F6-409C-BC07-894C0FC137BE}"/>
              </a:ext>
            </a:extLst>
          </p:cNvPr>
          <p:cNvSpPr/>
          <p:nvPr/>
        </p:nvSpPr>
        <p:spPr>
          <a:xfrm>
            <a:off x="1535029" y="1625806"/>
            <a:ext cx="3788823" cy="4345221"/>
          </a:xfrm>
          <a:prstGeom prst="ellipse">
            <a:avLst/>
          </a:prstGeom>
          <a:solidFill>
            <a:schemeClr val="bg1"/>
          </a:solidFill>
          <a:ln>
            <a:solidFill>
              <a:srgbClr val="FE920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680CF3F-1BF0-4E07-A862-428CF12CFFF1}"/>
              </a:ext>
            </a:extLst>
          </p:cNvPr>
          <p:cNvSpPr/>
          <p:nvPr/>
        </p:nvSpPr>
        <p:spPr>
          <a:xfrm rot="2137303">
            <a:off x="1900140" y="3423893"/>
            <a:ext cx="3132367" cy="2329867"/>
          </a:xfrm>
          <a:prstGeom prst="ellipse">
            <a:avLst/>
          </a:prstGeom>
          <a:ln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A4EDF5A-FAE4-4E8D-85CD-9B47F97ED23B}"/>
              </a:ext>
            </a:extLst>
          </p:cNvPr>
          <p:cNvSpPr/>
          <p:nvPr/>
        </p:nvSpPr>
        <p:spPr>
          <a:xfrm rot="19247703">
            <a:off x="1833665" y="3573724"/>
            <a:ext cx="2699646" cy="1490275"/>
          </a:xfrm>
          <a:prstGeom prst="ellipse">
            <a:avLst/>
          </a:prstGeom>
          <a:ln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1213087-02F3-4B09-81F2-22FF3243EC87}"/>
              </a:ext>
            </a:extLst>
          </p:cNvPr>
          <p:cNvSpPr/>
          <p:nvPr/>
        </p:nvSpPr>
        <p:spPr>
          <a:xfrm rot="1423530">
            <a:off x="2891741" y="2006841"/>
            <a:ext cx="2144855" cy="1194139"/>
          </a:xfrm>
          <a:prstGeom prst="ellipse">
            <a:avLst/>
          </a:prstGeom>
          <a:ln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4CB86BA-2393-4868-9DE4-8029E1D173F1}"/>
              </a:ext>
            </a:extLst>
          </p:cNvPr>
          <p:cNvSpPr/>
          <p:nvPr/>
        </p:nvSpPr>
        <p:spPr>
          <a:xfrm>
            <a:off x="2656399" y="3557016"/>
            <a:ext cx="1669754" cy="697764"/>
          </a:xfrm>
          <a:prstGeom prst="ellipse">
            <a:avLst/>
          </a:prstGeom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62FAA499-082D-428C-A795-626CE2A2295D}"/>
              </a:ext>
            </a:extLst>
          </p:cNvPr>
          <p:cNvSpPr/>
          <p:nvPr/>
        </p:nvSpPr>
        <p:spPr>
          <a:xfrm>
            <a:off x="4326153" y="2604955"/>
            <a:ext cx="514879" cy="437340"/>
          </a:xfrm>
          <a:prstGeom prst="ellipse">
            <a:avLst/>
          </a:prstGeom>
          <a:ln>
            <a:solidFill>
              <a:schemeClr val="tx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FAB1701-F9E6-4C99-8125-78E0097A20A0}"/>
              </a:ext>
            </a:extLst>
          </p:cNvPr>
          <p:cNvSpPr/>
          <p:nvPr/>
        </p:nvSpPr>
        <p:spPr>
          <a:xfrm>
            <a:off x="3111968" y="2283801"/>
            <a:ext cx="514879" cy="437340"/>
          </a:xfrm>
          <a:prstGeom prst="ellips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73DB9E2-FC08-417C-A6EA-10EFE9E1DC17}"/>
              </a:ext>
            </a:extLst>
          </p:cNvPr>
          <p:cNvSpPr/>
          <p:nvPr/>
        </p:nvSpPr>
        <p:spPr>
          <a:xfrm>
            <a:off x="2032038" y="2766043"/>
            <a:ext cx="514879" cy="437340"/>
          </a:xfrm>
          <a:prstGeom prst="ellipse">
            <a:avLst/>
          </a:prstGeom>
          <a:ln>
            <a:solidFill>
              <a:srgbClr val="FE920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60AB4427-0675-49E4-B92F-58E7A582198A}"/>
              </a:ext>
            </a:extLst>
          </p:cNvPr>
          <p:cNvSpPr/>
          <p:nvPr/>
        </p:nvSpPr>
        <p:spPr>
          <a:xfrm>
            <a:off x="2817541" y="3723212"/>
            <a:ext cx="514879" cy="437340"/>
          </a:xfrm>
          <a:prstGeom prst="ellips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4434315-6BF2-40E5-8139-A147AD26BE00}"/>
              </a:ext>
            </a:extLst>
          </p:cNvPr>
          <p:cNvSpPr/>
          <p:nvPr/>
        </p:nvSpPr>
        <p:spPr>
          <a:xfrm>
            <a:off x="3598473" y="3634435"/>
            <a:ext cx="514879" cy="437340"/>
          </a:xfrm>
          <a:prstGeom prst="ellipse">
            <a:avLst/>
          </a:prstGeom>
          <a:ln>
            <a:solidFill>
              <a:schemeClr val="accent3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EE8AA63-F0C9-40A9-B75F-62CDD4D7270D}"/>
              </a:ext>
            </a:extLst>
          </p:cNvPr>
          <p:cNvSpPr/>
          <p:nvPr/>
        </p:nvSpPr>
        <p:spPr>
          <a:xfrm>
            <a:off x="4241816" y="4514514"/>
            <a:ext cx="514879" cy="437340"/>
          </a:xfrm>
          <a:prstGeom prst="ellipse">
            <a:avLst/>
          </a:prstGeom>
          <a:ln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BA6B707-32CA-4778-B2E5-4F15247E57AA}"/>
              </a:ext>
            </a:extLst>
          </p:cNvPr>
          <p:cNvSpPr/>
          <p:nvPr/>
        </p:nvSpPr>
        <p:spPr>
          <a:xfrm>
            <a:off x="2398960" y="4737405"/>
            <a:ext cx="514879" cy="437340"/>
          </a:xfrm>
          <a:prstGeom prst="ellipse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88A873-F7E5-7B46-84C9-8BE37DD80B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0088">
            <a:off x="-889625" y="188953"/>
            <a:ext cx="2638785" cy="22511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12DA22-4582-CF4B-AC1E-EB692D0FDD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02990">
            <a:off x="10464276" y="4667273"/>
            <a:ext cx="1799734" cy="15353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7D22EF-FCCC-6D47-8111-057176FA2A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02959">
            <a:off x="10937207" y="4718853"/>
            <a:ext cx="2241717" cy="192754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8" name="TextBox 7"/>
          <p:cNvSpPr txBox="1"/>
          <p:nvPr/>
        </p:nvSpPr>
        <p:spPr>
          <a:xfrm>
            <a:off x="201009" y="6499969"/>
            <a:ext cx="1334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solidFill>
                  <a:prstClr val="black"/>
                </a:solidFill>
              </a:rPr>
              <a:t>Copyright © </a:t>
            </a:r>
            <a:r>
              <a:rPr lang="en-IN" sz="1000" dirty="0" err="1">
                <a:solidFill>
                  <a:prstClr val="black"/>
                </a:solidFill>
              </a:rPr>
              <a:t>Cognitior</a:t>
            </a:r>
            <a:endParaRPr lang="en-IN" sz="1000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563" y="6508244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solidFill>
                  <a:prstClr val="black"/>
                </a:solidFill>
              </a:rPr>
              <a:t>www.cognitior.com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2600BAF-9945-41AB-8EEE-8C4E89D0B732}"/>
              </a:ext>
            </a:extLst>
          </p:cNvPr>
          <p:cNvSpPr/>
          <p:nvPr/>
        </p:nvSpPr>
        <p:spPr>
          <a:xfrm>
            <a:off x="641912" y="298853"/>
            <a:ext cx="7447936" cy="63094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3500" b="1" spc="-300" dirty="0">
                <a:solidFill>
                  <a:srgbClr val="FF7348"/>
                </a:solidFill>
                <a:cs typeface="Segoe UI Semilight" panose="020B0402040204020203" pitchFamily="34" charset="0"/>
              </a:rPr>
              <a:t>Hierarchical – An Intuition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72C0622-9E4F-4329-AE8C-1FAFE553B714}"/>
              </a:ext>
            </a:extLst>
          </p:cNvPr>
          <p:cNvCxnSpPr>
            <a:cxnSpLocks/>
          </p:cNvCxnSpPr>
          <p:nvPr/>
        </p:nvCxnSpPr>
        <p:spPr>
          <a:xfrm>
            <a:off x="614371" y="1033272"/>
            <a:ext cx="2959" cy="51145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D2444EE-12EE-4EB4-8E97-9055E2C6C622}"/>
              </a:ext>
            </a:extLst>
          </p:cNvPr>
          <p:cNvCxnSpPr>
            <a:cxnSpLocks/>
          </p:cNvCxnSpPr>
          <p:nvPr/>
        </p:nvCxnSpPr>
        <p:spPr>
          <a:xfrm>
            <a:off x="614371" y="6147822"/>
            <a:ext cx="5675789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02C8DDB1-F3BC-440D-A3E4-3C79968E3985}"/>
              </a:ext>
            </a:extLst>
          </p:cNvPr>
          <p:cNvSpPr/>
          <p:nvPr/>
        </p:nvSpPr>
        <p:spPr>
          <a:xfrm>
            <a:off x="2123866" y="2847780"/>
            <a:ext cx="330784" cy="307446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8BAB497-C5C8-4EEA-8320-08A91A7CA15E}"/>
              </a:ext>
            </a:extLst>
          </p:cNvPr>
          <p:cNvSpPr/>
          <p:nvPr/>
        </p:nvSpPr>
        <p:spPr>
          <a:xfrm>
            <a:off x="2492195" y="4812854"/>
            <a:ext cx="330784" cy="307446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9FAF8016-48FC-4CCC-B60F-C921BC3C7925}"/>
              </a:ext>
            </a:extLst>
          </p:cNvPr>
          <p:cNvSpPr/>
          <p:nvPr/>
        </p:nvSpPr>
        <p:spPr>
          <a:xfrm>
            <a:off x="3690301" y="3709884"/>
            <a:ext cx="330784" cy="307446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744EFCC-F42A-49CD-B5EB-A197E29A9B0B}"/>
              </a:ext>
            </a:extLst>
          </p:cNvPr>
          <p:cNvSpPr txBox="1"/>
          <p:nvPr/>
        </p:nvSpPr>
        <p:spPr>
          <a:xfrm>
            <a:off x="2959559" y="6189815"/>
            <a:ext cx="1624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Spending Score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574E20F-FB47-4C21-B291-699C825FED49}"/>
              </a:ext>
            </a:extLst>
          </p:cNvPr>
          <p:cNvSpPr txBox="1"/>
          <p:nvPr/>
        </p:nvSpPr>
        <p:spPr>
          <a:xfrm rot="16200000">
            <a:off x="-63698" y="3572100"/>
            <a:ext cx="7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Salary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B3C533F5-535B-4ECF-BA76-FC50B54B5156}"/>
              </a:ext>
            </a:extLst>
          </p:cNvPr>
          <p:cNvSpPr/>
          <p:nvPr/>
        </p:nvSpPr>
        <p:spPr>
          <a:xfrm>
            <a:off x="3203796" y="2359250"/>
            <a:ext cx="330784" cy="307446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1B2AFEC-33BB-4E8E-8518-E8CC9076EFF5}"/>
              </a:ext>
            </a:extLst>
          </p:cNvPr>
          <p:cNvSpPr/>
          <p:nvPr/>
        </p:nvSpPr>
        <p:spPr>
          <a:xfrm>
            <a:off x="2913266" y="3804469"/>
            <a:ext cx="330784" cy="307446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7B0852FD-43D0-49AF-A724-20E1D635F230}"/>
              </a:ext>
            </a:extLst>
          </p:cNvPr>
          <p:cNvSpPr/>
          <p:nvPr/>
        </p:nvSpPr>
        <p:spPr>
          <a:xfrm>
            <a:off x="4333644" y="4589963"/>
            <a:ext cx="330784" cy="307446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0B45148A-3178-40F2-ABD7-B6EFF7212023}"/>
              </a:ext>
            </a:extLst>
          </p:cNvPr>
          <p:cNvSpPr/>
          <p:nvPr/>
        </p:nvSpPr>
        <p:spPr>
          <a:xfrm>
            <a:off x="4417981" y="2670227"/>
            <a:ext cx="330784" cy="307446"/>
          </a:xfrm>
          <a:prstGeom prst="ellipse">
            <a:avLst/>
          </a:prstGeom>
          <a:solidFill>
            <a:srgbClr val="FF7348"/>
          </a:solidFill>
          <a:ln>
            <a:solidFill>
              <a:srgbClr val="29A9E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7ED4BEF-8038-44DA-A4B5-2AFC0866FBCA}"/>
              </a:ext>
            </a:extLst>
          </p:cNvPr>
          <p:cNvSpPr txBox="1"/>
          <p:nvPr/>
        </p:nvSpPr>
        <p:spPr>
          <a:xfrm rot="16200000">
            <a:off x="5226498" y="3777294"/>
            <a:ext cx="1947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Euclidean Distance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286531F-C000-403A-8309-0C89508A7D2A}"/>
              </a:ext>
            </a:extLst>
          </p:cNvPr>
          <p:cNvCxnSpPr>
            <a:cxnSpLocks/>
          </p:cNvCxnSpPr>
          <p:nvPr/>
        </p:nvCxnSpPr>
        <p:spPr>
          <a:xfrm>
            <a:off x="6449496" y="1033272"/>
            <a:ext cx="0" cy="51673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D6292D1-D1A0-4F9B-BBD5-40D84C33845E}"/>
              </a:ext>
            </a:extLst>
          </p:cNvPr>
          <p:cNvCxnSpPr>
            <a:cxnSpLocks/>
          </p:cNvCxnSpPr>
          <p:nvPr/>
        </p:nvCxnSpPr>
        <p:spPr>
          <a:xfrm>
            <a:off x="6449496" y="6200615"/>
            <a:ext cx="5675789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06153706-4185-4ACD-BDAC-13AE80A156C7}"/>
              </a:ext>
            </a:extLst>
          </p:cNvPr>
          <p:cNvSpPr txBox="1"/>
          <p:nvPr/>
        </p:nvSpPr>
        <p:spPr>
          <a:xfrm>
            <a:off x="8587207" y="6231639"/>
            <a:ext cx="928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# Points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C3C7599-EC25-4177-B6A4-8D62F1C2FC28}"/>
              </a:ext>
            </a:extLst>
          </p:cNvPr>
          <p:cNvCxnSpPr/>
          <p:nvPr/>
        </p:nvCxnSpPr>
        <p:spPr>
          <a:xfrm>
            <a:off x="7071925" y="6089905"/>
            <a:ext cx="0" cy="2532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6AED99B-BD96-44EF-A1FC-BB91EF6E5E28}"/>
              </a:ext>
            </a:extLst>
          </p:cNvPr>
          <p:cNvCxnSpPr/>
          <p:nvPr/>
        </p:nvCxnSpPr>
        <p:spPr>
          <a:xfrm>
            <a:off x="7809541" y="6086857"/>
            <a:ext cx="0" cy="2532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78B2EDE4-92AB-4F65-8F53-577F77AAA55F}"/>
              </a:ext>
            </a:extLst>
          </p:cNvPr>
          <p:cNvCxnSpPr/>
          <p:nvPr/>
        </p:nvCxnSpPr>
        <p:spPr>
          <a:xfrm>
            <a:off x="8587207" y="6095871"/>
            <a:ext cx="0" cy="2532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498A0D7-A3E6-49DC-BE81-05E709225C50}"/>
              </a:ext>
            </a:extLst>
          </p:cNvPr>
          <p:cNvCxnSpPr/>
          <p:nvPr/>
        </p:nvCxnSpPr>
        <p:spPr>
          <a:xfrm>
            <a:off x="9294140" y="6097696"/>
            <a:ext cx="0" cy="2532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864E872-3ECD-4417-A410-739685A103BE}"/>
              </a:ext>
            </a:extLst>
          </p:cNvPr>
          <p:cNvCxnSpPr/>
          <p:nvPr/>
        </p:nvCxnSpPr>
        <p:spPr>
          <a:xfrm>
            <a:off x="9985813" y="6097696"/>
            <a:ext cx="0" cy="2532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62B69F-65BE-4E01-9B74-E4BA799DF32B}"/>
              </a:ext>
            </a:extLst>
          </p:cNvPr>
          <p:cNvCxnSpPr/>
          <p:nvPr/>
        </p:nvCxnSpPr>
        <p:spPr>
          <a:xfrm>
            <a:off x="10747967" y="6105015"/>
            <a:ext cx="0" cy="2532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3B61230-84ED-4F7F-B124-57F21F8FC423}"/>
              </a:ext>
            </a:extLst>
          </p:cNvPr>
          <p:cNvCxnSpPr/>
          <p:nvPr/>
        </p:nvCxnSpPr>
        <p:spPr>
          <a:xfrm>
            <a:off x="11500669" y="6101423"/>
            <a:ext cx="0" cy="2532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4209E18-2ABA-4729-BEF5-7BBF0A1C666E}"/>
              </a:ext>
            </a:extLst>
          </p:cNvPr>
          <p:cNvSpPr txBox="1"/>
          <p:nvPr/>
        </p:nvSpPr>
        <p:spPr>
          <a:xfrm>
            <a:off x="6921082" y="638513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1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119629B-0835-46C2-BD46-6D350649412B}"/>
              </a:ext>
            </a:extLst>
          </p:cNvPr>
          <p:cNvSpPr txBox="1"/>
          <p:nvPr/>
        </p:nvSpPr>
        <p:spPr>
          <a:xfrm>
            <a:off x="7670597" y="64131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2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5F9D0D8-81EC-40E4-A198-FA222CFF8C82}"/>
              </a:ext>
            </a:extLst>
          </p:cNvPr>
          <p:cNvSpPr txBox="1"/>
          <p:nvPr/>
        </p:nvSpPr>
        <p:spPr>
          <a:xfrm>
            <a:off x="8436363" y="642170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3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7A363634-8C2D-4BE0-B175-16812800B1FB}"/>
              </a:ext>
            </a:extLst>
          </p:cNvPr>
          <p:cNvSpPr txBox="1"/>
          <p:nvPr/>
        </p:nvSpPr>
        <p:spPr>
          <a:xfrm>
            <a:off x="9149483" y="643540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4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FF257128-5AE1-4EBA-AF40-7DC5AABBF4A5}"/>
              </a:ext>
            </a:extLst>
          </p:cNvPr>
          <p:cNvSpPr txBox="1"/>
          <p:nvPr/>
        </p:nvSpPr>
        <p:spPr>
          <a:xfrm>
            <a:off x="9842972" y="643066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5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98AC1DD-0182-4BDE-885F-D15F73051776}"/>
              </a:ext>
            </a:extLst>
          </p:cNvPr>
          <p:cNvSpPr txBox="1"/>
          <p:nvPr/>
        </p:nvSpPr>
        <p:spPr>
          <a:xfrm>
            <a:off x="10597123" y="641104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6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1C5202DD-8FB8-4936-BFCE-84467CF23713}"/>
              </a:ext>
            </a:extLst>
          </p:cNvPr>
          <p:cNvSpPr txBox="1"/>
          <p:nvPr/>
        </p:nvSpPr>
        <p:spPr>
          <a:xfrm>
            <a:off x="11351274" y="641009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B96E6-E9C5-4C23-A6B5-1F047A6483D5}"/>
              </a:ext>
            </a:extLst>
          </p:cNvPr>
          <p:cNvSpPr txBox="1"/>
          <p:nvPr/>
        </p:nvSpPr>
        <p:spPr>
          <a:xfrm>
            <a:off x="2912112" y="3969007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P1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9677323E-5176-43D5-88CD-5A65DD82F58E}"/>
              </a:ext>
            </a:extLst>
          </p:cNvPr>
          <p:cNvSpPr txBox="1"/>
          <p:nvPr/>
        </p:nvSpPr>
        <p:spPr>
          <a:xfrm>
            <a:off x="3935516" y="3731864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P2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71E07C5-7769-4E54-BA4D-5646533AAF94}"/>
              </a:ext>
            </a:extLst>
          </p:cNvPr>
          <p:cNvSpPr txBox="1"/>
          <p:nvPr/>
        </p:nvSpPr>
        <p:spPr>
          <a:xfrm>
            <a:off x="2446245" y="5012857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P3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8245490-E5EC-41AC-B05A-06D12332B988}"/>
              </a:ext>
            </a:extLst>
          </p:cNvPr>
          <p:cNvSpPr txBox="1"/>
          <p:nvPr/>
        </p:nvSpPr>
        <p:spPr>
          <a:xfrm>
            <a:off x="4454485" y="4733184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EBD78C6-9DB9-457B-98CF-B858DC13489F}"/>
              </a:ext>
            </a:extLst>
          </p:cNvPr>
          <p:cNvSpPr txBox="1"/>
          <p:nvPr/>
        </p:nvSpPr>
        <p:spPr>
          <a:xfrm>
            <a:off x="4471514" y="2886532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P5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99A61AD-E3B5-41FD-8D6A-BAD278050AD5}"/>
              </a:ext>
            </a:extLst>
          </p:cNvPr>
          <p:cNvSpPr txBox="1"/>
          <p:nvPr/>
        </p:nvSpPr>
        <p:spPr>
          <a:xfrm>
            <a:off x="3165220" y="2576362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P6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BC0BEF6-DC2C-437D-B1DA-26EF590B224C}"/>
              </a:ext>
            </a:extLst>
          </p:cNvPr>
          <p:cNvSpPr txBox="1"/>
          <p:nvPr/>
        </p:nvSpPr>
        <p:spPr>
          <a:xfrm>
            <a:off x="2077895" y="3053811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P7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74FD19-C33A-4458-A514-30083547559B}"/>
              </a:ext>
            </a:extLst>
          </p:cNvPr>
          <p:cNvCxnSpPr>
            <a:cxnSpLocks/>
          </p:cNvCxnSpPr>
          <p:nvPr/>
        </p:nvCxnSpPr>
        <p:spPr>
          <a:xfrm flipV="1">
            <a:off x="7071925" y="5434945"/>
            <a:ext cx="0" cy="71287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E3880B7E-0B86-4F45-835A-BB81A7838B1F}"/>
              </a:ext>
            </a:extLst>
          </p:cNvPr>
          <p:cNvCxnSpPr>
            <a:cxnSpLocks/>
          </p:cNvCxnSpPr>
          <p:nvPr/>
        </p:nvCxnSpPr>
        <p:spPr>
          <a:xfrm flipV="1">
            <a:off x="7809541" y="5440362"/>
            <a:ext cx="0" cy="71287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D326E05-90E7-4D88-AD5A-05F882FAEEF2}"/>
              </a:ext>
            </a:extLst>
          </p:cNvPr>
          <p:cNvCxnSpPr/>
          <p:nvPr/>
        </p:nvCxnSpPr>
        <p:spPr>
          <a:xfrm>
            <a:off x="7071925" y="5434945"/>
            <a:ext cx="73761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70544EFF-33E5-41DB-BBC7-4A77A84871A8}"/>
              </a:ext>
            </a:extLst>
          </p:cNvPr>
          <p:cNvCxnSpPr>
            <a:cxnSpLocks/>
          </p:cNvCxnSpPr>
          <p:nvPr/>
        </p:nvCxnSpPr>
        <p:spPr>
          <a:xfrm flipV="1">
            <a:off x="9985813" y="4904954"/>
            <a:ext cx="0" cy="12157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F54E7A8F-2A3F-4209-9A76-209CB7D0FD0C}"/>
              </a:ext>
            </a:extLst>
          </p:cNvPr>
          <p:cNvCxnSpPr>
            <a:cxnSpLocks/>
          </p:cNvCxnSpPr>
          <p:nvPr/>
        </p:nvCxnSpPr>
        <p:spPr>
          <a:xfrm flipH="1" flipV="1">
            <a:off x="10732573" y="4904954"/>
            <a:ext cx="9144" cy="1221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D5F475F1-6BA2-4FC5-88DC-99A530943AF5}"/>
              </a:ext>
            </a:extLst>
          </p:cNvPr>
          <p:cNvCxnSpPr/>
          <p:nvPr/>
        </p:nvCxnSpPr>
        <p:spPr>
          <a:xfrm>
            <a:off x="9994957" y="4904954"/>
            <a:ext cx="73761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BC52DC2-EEBB-4A03-9CEC-95026C92B589}"/>
              </a:ext>
            </a:extLst>
          </p:cNvPr>
          <p:cNvCxnSpPr>
            <a:cxnSpLocks/>
          </p:cNvCxnSpPr>
          <p:nvPr/>
        </p:nvCxnSpPr>
        <p:spPr>
          <a:xfrm flipV="1">
            <a:off x="8587207" y="3941882"/>
            <a:ext cx="0" cy="225873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B1DD85E7-CD4C-4E0E-9E45-A083E9057169}"/>
              </a:ext>
            </a:extLst>
          </p:cNvPr>
          <p:cNvCxnSpPr>
            <a:cxnSpLocks/>
          </p:cNvCxnSpPr>
          <p:nvPr/>
        </p:nvCxnSpPr>
        <p:spPr>
          <a:xfrm flipV="1">
            <a:off x="7425493" y="3969007"/>
            <a:ext cx="0" cy="145533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BAE6926C-A1CE-400A-A333-749077FC9FD6}"/>
              </a:ext>
            </a:extLst>
          </p:cNvPr>
          <p:cNvCxnSpPr>
            <a:cxnSpLocks/>
          </p:cNvCxnSpPr>
          <p:nvPr/>
        </p:nvCxnSpPr>
        <p:spPr>
          <a:xfrm>
            <a:off x="7425493" y="3960531"/>
            <a:ext cx="116171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66BBC69E-1223-4012-812F-F7D495B7CF2B}"/>
              </a:ext>
            </a:extLst>
          </p:cNvPr>
          <p:cNvCxnSpPr>
            <a:cxnSpLocks/>
          </p:cNvCxnSpPr>
          <p:nvPr/>
        </p:nvCxnSpPr>
        <p:spPr>
          <a:xfrm flipV="1">
            <a:off x="9294140" y="2729681"/>
            <a:ext cx="0" cy="340899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11C332D2-2A48-4D92-A7B3-18384290FBB1}"/>
              </a:ext>
            </a:extLst>
          </p:cNvPr>
          <p:cNvCxnSpPr>
            <a:cxnSpLocks/>
          </p:cNvCxnSpPr>
          <p:nvPr/>
        </p:nvCxnSpPr>
        <p:spPr>
          <a:xfrm flipV="1">
            <a:off x="7972283" y="2721141"/>
            <a:ext cx="0" cy="122074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6716187F-6534-4D33-8603-9DC9FBE431E9}"/>
              </a:ext>
            </a:extLst>
          </p:cNvPr>
          <p:cNvCxnSpPr>
            <a:cxnSpLocks/>
          </p:cNvCxnSpPr>
          <p:nvPr/>
        </p:nvCxnSpPr>
        <p:spPr>
          <a:xfrm>
            <a:off x="7953788" y="2719272"/>
            <a:ext cx="1340352" cy="186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CF08D4FB-4BE2-47FF-8536-2965058BC3D6}"/>
              </a:ext>
            </a:extLst>
          </p:cNvPr>
          <p:cNvSpPr/>
          <p:nvPr/>
        </p:nvSpPr>
        <p:spPr>
          <a:xfrm rot="21277069">
            <a:off x="1514710" y="2148840"/>
            <a:ext cx="3809127" cy="1143913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5E03E3B-12B9-4005-9195-096A68652300}"/>
              </a:ext>
            </a:extLst>
          </p:cNvPr>
          <p:cNvCxnSpPr>
            <a:cxnSpLocks/>
          </p:cNvCxnSpPr>
          <p:nvPr/>
        </p:nvCxnSpPr>
        <p:spPr>
          <a:xfrm flipV="1">
            <a:off x="11500669" y="1823599"/>
            <a:ext cx="0" cy="442708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AC2E646E-1003-46F8-A521-1B19BF8C4A75}"/>
              </a:ext>
            </a:extLst>
          </p:cNvPr>
          <p:cNvCxnSpPr>
            <a:cxnSpLocks/>
          </p:cNvCxnSpPr>
          <p:nvPr/>
        </p:nvCxnSpPr>
        <p:spPr>
          <a:xfrm flipV="1">
            <a:off x="10363765" y="1823599"/>
            <a:ext cx="0" cy="30759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0CF4632C-1738-4FCA-BD20-F6D903F961B4}"/>
              </a:ext>
            </a:extLst>
          </p:cNvPr>
          <p:cNvCxnSpPr>
            <a:cxnSpLocks/>
          </p:cNvCxnSpPr>
          <p:nvPr/>
        </p:nvCxnSpPr>
        <p:spPr>
          <a:xfrm>
            <a:off x="10363765" y="1801312"/>
            <a:ext cx="1136904" cy="222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B2426C35-2B23-47F9-ACDA-B7D96400EF4C}"/>
              </a:ext>
            </a:extLst>
          </p:cNvPr>
          <p:cNvCxnSpPr>
            <a:cxnSpLocks/>
          </p:cNvCxnSpPr>
          <p:nvPr/>
        </p:nvCxnSpPr>
        <p:spPr>
          <a:xfrm flipV="1">
            <a:off x="8587207" y="1197864"/>
            <a:ext cx="0" cy="152140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BC950BA1-60A6-4106-83EA-7D4FF2FE56C6}"/>
              </a:ext>
            </a:extLst>
          </p:cNvPr>
          <p:cNvCxnSpPr>
            <a:cxnSpLocks/>
          </p:cNvCxnSpPr>
          <p:nvPr/>
        </p:nvCxnSpPr>
        <p:spPr>
          <a:xfrm flipV="1">
            <a:off x="10898809" y="1197864"/>
            <a:ext cx="0" cy="62573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FA40F972-1414-412F-8440-900F2A406090}"/>
              </a:ext>
            </a:extLst>
          </p:cNvPr>
          <p:cNvCxnSpPr>
            <a:cxnSpLocks/>
          </p:cNvCxnSpPr>
          <p:nvPr/>
        </p:nvCxnSpPr>
        <p:spPr>
          <a:xfrm flipV="1">
            <a:off x="8587206" y="1181418"/>
            <a:ext cx="2311603" cy="2578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C26CAED-853A-48CF-8F94-E2B50EB3FCB0}"/>
              </a:ext>
            </a:extLst>
          </p:cNvPr>
          <p:cNvCxnSpPr/>
          <p:nvPr/>
        </p:nvCxnSpPr>
        <p:spPr>
          <a:xfrm>
            <a:off x="6449496" y="1972716"/>
            <a:ext cx="5410272" cy="0"/>
          </a:xfrm>
          <a:prstGeom prst="line">
            <a:avLst/>
          </a:prstGeom>
          <a:ln>
            <a:solidFill>
              <a:srgbClr val="FF7348"/>
            </a:solidFill>
            <a:prstDash val="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82B03D65-E965-48BF-9CAB-A805EF728C62}"/>
              </a:ext>
            </a:extLst>
          </p:cNvPr>
          <p:cNvCxnSpPr/>
          <p:nvPr/>
        </p:nvCxnSpPr>
        <p:spPr>
          <a:xfrm>
            <a:off x="6449496" y="5288940"/>
            <a:ext cx="5410272" cy="0"/>
          </a:xfrm>
          <a:prstGeom prst="line">
            <a:avLst/>
          </a:prstGeom>
          <a:ln>
            <a:solidFill>
              <a:srgbClr val="FF7348"/>
            </a:solidFill>
            <a:prstDash val="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87" name="Picture 86" descr="A close up of a sign&#10;&#10;Description automatically generated">
            <a:extLst>
              <a:ext uri="{FF2B5EF4-FFF2-40B4-BE49-F238E27FC236}">
                <a16:creationId xmlns:a16="http://schemas.microsoft.com/office/drawing/2014/main" id="{6856BD41-9AA3-4EB8-9584-8454406A76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618" y="142938"/>
            <a:ext cx="1073996" cy="109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69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0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4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3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4" fill="hold">
                      <p:stCondLst>
                        <p:cond delay="indefinite"/>
                      </p:stCondLst>
                      <p:childTnLst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4" fill="hold">
                      <p:stCondLst>
                        <p:cond delay="indefinite"/>
                      </p:stCondLst>
                      <p:childTnLst>
                        <p:par>
                          <p:cTn id="285" fill="hold">
                            <p:stCondLst>
                              <p:cond delay="0"/>
                            </p:stCondLst>
                            <p:childTnLst>
                              <p:par>
                                <p:cTn id="28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2" fill="hold">
                      <p:stCondLst>
                        <p:cond delay="indefinite"/>
                      </p:stCondLst>
                      <p:childTnLst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2" fill="hold">
                      <p:stCondLst>
                        <p:cond delay="indefinite"/>
                      </p:stCondLst>
                      <p:childTnLst>
                        <p:par>
                          <p:cTn id="303" fill="hold">
                            <p:stCondLst>
                              <p:cond delay="0"/>
                            </p:stCondLst>
                            <p:childTnLst>
                              <p:par>
                                <p:cTn id="30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7" fill="hold">
                      <p:stCondLst>
                        <p:cond delay="indefinite"/>
                      </p:stCondLst>
                      <p:childTnLst>
                        <p:par>
                          <p:cTn id="308" fill="hold">
                            <p:stCondLst>
                              <p:cond delay="0"/>
                            </p:stCondLst>
                            <p:childTnLst>
                              <p:par>
                                <p:cTn id="30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1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2" fill="hold">
                      <p:stCondLst>
                        <p:cond delay="indefinite"/>
                      </p:stCondLst>
                      <p:childTnLst>
                        <p:par>
                          <p:cTn id="313" fill="hold">
                            <p:stCondLst>
                              <p:cond delay="0"/>
                            </p:stCondLst>
                            <p:childTnLst>
                              <p:par>
                                <p:cTn id="31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4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1" fill="hold">
                      <p:stCondLst>
                        <p:cond delay="indefinite"/>
                      </p:stCondLst>
                      <p:childTnLst>
                        <p:par>
                          <p:cTn id="342" fill="hold">
                            <p:stCondLst>
                              <p:cond delay="0"/>
                            </p:stCondLst>
                            <p:childTnLst>
                              <p:par>
                                <p:cTn id="3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6" fill="hold">
                      <p:stCondLst>
                        <p:cond delay="indefinite"/>
                      </p:stCondLst>
                      <p:childTnLst>
                        <p:par>
                          <p:cTn id="347" fill="hold">
                            <p:stCondLst>
                              <p:cond delay="0"/>
                            </p:stCondLst>
                            <p:childTnLst>
                              <p:par>
                                <p:cTn id="3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 animBg="1"/>
      <p:bldP spid="138" grpId="0" animBg="1"/>
      <p:bldP spid="137" grpId="0" animBg="1"/>
      <p:bldP spid="136" grpId="0" animBg="1"/>
      <p:bldP spid="135" grpId="0" animBg="1"/>
      <p:bldP spid="134" grpId="0" animBg="1"/>
      <p:bldP spid="133" grpId="0" animBg="1"/>
      <p:bldP spid="133" grpId="1" animBg="1"/>
      <p:bldP spid="132" grpId="0" animBg="1"/>
      <p:bldP spid="132" grpId="1" animBg="1"/>
      <p:bldP spid="45" grpId="0" animBg="1"/>
      <p:bldP spid="45" grpId="1" animBg="1"/>
      <p:bldP spid="37" grpId="0" animBg="1"/>
      <p:bldP spid="24" grpId="0" animBg="1"/>
      <p:bldP spid="19" grpId="0" animBg="1"/>
      <p:bldP spid="16" grpId="0" animBg="1"/>
      <p:bldP spid="15" grpId="0" animBg="1"/>
      <p:bldP spid="53" grpId="0" animBg="1"/>
      <p:bldP spid="53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48" grpId="0" animBg="1"/>
      <p:bldP spid="48" grpId="1" animBg="1"/>
      <p:bldP spid="2" grpId="0" animBg="1"/>
      <p:bldP spid="2" grpId="1" animBg="1"/>
      <p:bldP spid="66" grpId="0" animBg="1"/>
      <p:bldP spid="91" grpId="0" animBg="1"/>
      <p:bldP spid="100" grpId="0" animBg="1"/>
      <p:bldP spid="72" grpId="0" animBg="1"/>
      <p:bldP spid="93" grpId="0" animBg="1"/>
      <p:bldP spid="94" grpId="0" animBg="1"/>
      <p:bldP spid="46" grpId="0" animBg="1"/>
      <p:bldP spid="54" grpId="0"/>
      <p:bldP spid="57" grpId="0"/>
      <p:bldP spid="69" grpId="0"/>
      <p:bldP spid="84" grpId="0"/>
      <p:bldP spid="102" grpId="0"/>
      <p:bldP spid="105" grpId="0"/>
      <p:bldP spid="106" grpId="0"/>
      <p:bldP spid="107" grpId="0"/>
      <p:bldP spid="108" grpId="0"/>
      <p:bldP spid="3" grpId="0"/>
      <p:bldP spid="109" grpId="0"/>
      <p:bldP spid="110" grpId="0"/>
      <p:bldP spid="111" grpId="0"/>
      <p:bldP spid="112" grpId="0"/>
      <p:bldP spid="113" grpId="0"/>
      <p:bldP spid="114" grpId="0"/>
      <p:bldP spid="2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Aspect</Template>
  <TotalTime>1519</TotalTime>
  <Words>451</Words>
  <Application>Microsoft Office PowerPoint</Application>
  <PresentationFormat>Widescreen</PresentationFormat>
  <Paragraphs>168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4_Office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Roli Tiwari</cp:lastModifiedBy>
  <cp:revision>83</cp:revision>
  <dcterms:created xsi:type="dcterms:W3CDTF">2019-03-07T19:33:40Z</dcterms:created>
  <dcterms:modified xsi:type="dcterms:W3CDTF">2019-11-03T04:15:35Z</dcterms:modified>
</cp:coreProperties>
</file>

<file path=docProps/thumbnail.jpeg>
</file>